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3" r:id="rId4"/>
    <p:sldId id="265" r:id="rId5"/>
    <p:sldId id="262" r:id="rId6"/>
    <p:sldId id="292" r:id="rId7"/>
    <p:sldId id="267" r:id="rId8"/>
    <p:sldId id="260" r:id="rId9"/>
    <p:sldId id="294" r:id="rId10"/>
    <p:sldId id="268" r:id="rId11"/>
    <p:sldId id="271" r:id="rId12"/>
    <p:sldId id="287" r:id="rId13"/>
    <p:sldId id="298" r:id="rId14"/>
    <p:sldId id="293" r:id="rId15"/>
    <p:sldId id="295" r:id="rId16"/>
    <p:sldId id="297" r:id="rId17"/>
    <p:sldId id="300" r:id="rId18"/>
    <p:sldId id="301" r:id="rId19"/>
    <p:sldId id="302" r:id="rId20"/>
    <p:sldId id="272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D71BE-02F8-4967-B27D-A10E3EA4E5B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1C20C385-3604-4653-8F52-37DE4CF801AF}">
      <dgm:prSet phldrT="[Texto]"/>
      <dgm:spPr/>
      <dgm:t>
        <a:bodyPr/>
        <a:lstStyle/>
        <a:p>
          <a:r>
            <a:rPr lang="pt-BR" b="1" dirty="0"/>
            <a:t>2005</a:t>
          </a:r>
        </a:p>
        <a:p>
          <a:r>
            <a:rPr lang="pt-BR" dirty="0"/>
            <a:t>(Relação de obras)</a:t>
          </a:r>
        </a:p>
      </dgm:t>
    </dgm:pt>
    <dgm:pt modelId="{94034DB8-3EA6-4A19-A453-517BE05E85B3}" type="parTrans" cxnId="{5A666A34-9BCF-49C5-9AA5-3D62A61C5AEE}">
      <dgm:prSet/>
      <dgm:spPr/>
      <dgm:t>
        <a:bodyPr/>
        <a:lstStyle/>
        <a:p>
          <a:endParaRPr lang="pt-BR"/>
        </a:p>
      </dgm:t>
    </dgm:pt>
    <dgm:pt modelId="{9A1199EC-DC6B-4297-96D5-416606DBC004}" type="sibTrans" cxnId="{5A666A34-9BCF-49C5-9AA5-3D62A61C5AEE}">
      <dgm:prSet/>
      <dgm:spPr/>
      <dgm:t>
        <a:bodyPr/>
        <a:lstStyle/>
        <a:p>
          <a:endParaRPr lang="pt-BR"/>
        </a:p>
      </dgm:t>
    </dgm:pt>
    <dgm:pt modelId="{7B1A5B9B-E3E8-45F1-9028-D439435500CD}">
      <dgm:prSet phldrT="[Texto]"/>
      <dgm:spPr/>
      <dgm:t>
        <a:bodyPr/>
        <a:lstStyle/>
        <a:p>
          <a:r>
            <a:rPr lang="pt-BR" b="1" dirty="0"/>
            <a:t>2013</a:t>
          </a:r>
        </a:p>
        <a:p>
          <a:r>
            <a:rPr lang="pt-BR" dirty="0"/>
            <a:t>(No projeto SIGE)</a:t>
          </a:r>
        </a:p>
      </dgm:t>
    </dgm:pt>
    <dgm:pt modelId="{D2B98604-B4EB-4FD9-BC3D-0EE922B25BBA}" type="parTrans" cxnId="{AF48D474-56A0-4F5F-A230-3983311F69E2}">
      <dgm:prSet/>
      <dgm:spPr/>
      <dgm:t>
        <a:bodyPr/>
        <a:lstStyle/>
        <a:p>
          <a:endParaRPr lang="pt-BR"/>
        </a:p>
      </dgm:t>
    </dgm:pt>
    <dgm:pt modelId="{FC2DA214-4FD9-45FF-AF40-3673609FB69D}" type="sibTrans" cxnId="{AF48D474-56A0-4F5F-A230-3983311F69E2}">
      <dgm:prSet/>
      <dgm:spPr/>
      <dgm:t>
        <a:bodyPr/>
        <a:lstStyle/>
        <a:p>
          <a:endParaRPr lang="pt-BR"/>
        </a:p>
      </dgm:t>
    </dgm:pt>
    <dgm:pt modelId="{4981838D-02DE-4768-BF94-60218466C178}">
      <dgm:prSet phldrT="[Texto]"/>
      <dgm:spPr/>
      <dgm:t>
        <a:bodyPr/>
        <a:lstStyle/>
        <a:p>
          <a:r>
            <a:rPr lang="pt-BR" b="1" dirty="0"/>
            <a:t>2018</a:t>
          </a:r>
        </a:p>
        <a:p>
          <a:r>
            <a:rPr lang="pt-BR" dirty="0"/>
            <a:t>(independente de plataforma)</a:t>
          </a:r>
        </a:p>
      </dgm:t>
    </dgm:pt>
    <dgm:pt modelId="{071A8C6E-1952-4DE3-9B8B-EC07144072F9}" type="parTrans" cxnId="{BB7B76C3-2155-4695-AFC8-90F59AF0FD26}">
      <dgm:prSet/>
      <dgm:spPr/>
      <dgm:t>
        <a:bodyPr/>
        <a:lstStyle/>
        <a:p>
          <a:endParaRPr lang="pt-BR"/>
        </a:p>
      </dgm:t>
    </dgm:pt>
    <dgm:pt modelId="{CE30A8CB-6ED6-4C30-8B74-D0E935F9F7DD}" type="sibTrans" cxnId="{BB7B76C3-2155-4695-AFC8-90F59AF0FD26}">
      <dgm:prSet/>
      <dgm:spPr/>
      <dgm:t>
        <a:bodyPr/>
        <a:lstStyle/>
        <a:p>
          <a:endParaRPr lang="pt-BR"/>
        </a:p>
      </dgm:t>
    </dgm:pt>
    <dgm:pt modelId="{8AE1AB3F-74CD-4533-AF4D-4E9D776219F3}" type="pres">
      <dgm:prSet presAssocID="{815D71BE-02F8-4967-B27D-A10E3EA4E5BC}" presName="Name0" presStyleCnt="0">
        <dgm:presLayoutVars>
          <dgm:dir/>
          <dgm:resizeHandles val="exact"/>
        </dgm:presLayoutVars>
      </dgm:prSet>
      <dgm:spPr/>
    </dgm:pt>
    <dgm:pt modelId="{0D9E011D-1BA1-4B71-8FC9-AF4165D23FE1}" type="pres">
      <dgm:prSet presAssocID="{815D71BE-02F8-4967-B27D-A10E3EA4E5BC}" presName="arrow" presStyleLbl="bgShp" presStyleIdx="0" presStyleCnt="1"/>
      <dgm:spPr/>
    </dgm:pt>
    <dgm:pt modelId="{40B21151-9275-4025-89EF-01D80CB083D8}" type="pres">
      <dgm:prSet presAssocID="{815D71BE-02F8-4967-B27D-A10E3EA4E5BC}" presName="points" presStyleCnt="0"/>
      <dgm:spPr/>
    </dgm:pt>
    <dgm:pt modelId="{6C1B34B9-D9D6-41CF-9BE8-9C464D729147}" type="pres">
      <dgm:prSet presAssocID="{1C20C385-3604-4653-8F52-37DE4CF801AF}" presName="compositeA" presStyleCnt="0"/>
      <dgm:spPr/>
    </dgm:pt>
    <dgm:pt modelId="{C74EF4B2-E9B5-4D84-87AA-F3698ED23903}" type="pres">
      <dgm:prSet presAssocID="{1C20C385-3604-4653-8F52-37DE4CF801AF}" presName="textA" presStyleLbl="revTx" presStyleIdx="0" presStyleCnt="3">
        <dgm:presLayoutVars>
          <dgm:bulletEnabled val="1"/>
        </dgm:presLayoutVars>
      </dgm:prSet>
      <dgm:spPr/>
    </dgm:pt>
    <dgm:pt modelId="{4285F8D2-865B-438B-94D0-E0A5D02846B0}" type="pres">
      <dgm:prSet presAssocID="{1C20C385-3604-4653-8F52-37DE4CF801AF}" presName="circleA" presStyleLbl="node1" presStyleIdx="0" presStyleCnt="3"/>
      <dgm:spPr/>
    </dgm:pt>
    <dgm:pt modelId="{32F0CD95-509C-4424-9BA4-078D959E3622}" type="pres">
      <dgm:prSet presAssocID="{1C20C385-3604-4653-8F52-37DE4CF801AF}" presName="spaceA" presStyleCnt="0"/>
      <dgm:spPr/>
    </dgm:pt>
    <dgm:pt modelId="{295FD5ED-3BEB-470E-84AD-7920EDE919CE}" type="pres">
      <dgm:prSet presAssocID="{9A1199EC-DC6B-4297-96D5-416606DBC004}" presName="space" presStyleCnt="0"/>
      <dgm:spPr/>
    </dgm:pt>
    <dgm:pt modelId="{1EFDAF04-625A-4210-9BC9-74BAEB65A334}" type="pres">
      <dgm:prSet presAssocID="{7B1A5B9B-E3E8-45F1-9028-D439435500CD}" presName="compositeB" presStyleCnt="0"/>
      <dgm:spPr/>
    </dgm:pt>
    <dgm:pt modelId="{9AAEB3EE-3335-478E-A2C5-B096FC6FE699}" type="pres">
      <dgm:prSet presAssocID="{7B1A5B9B-E3E8-45F1-9028-D439435500CD}" presName="textB" presStyleLbl="revTx" presStyleIdx="1" presStyleCnt="3">
        <dgm:presLayoutVars>
          <dgm:bulletEnabled val="1"/>
        </dgm:presLayoutVars>
      </dgm:prSet>
      <dgm:spPr/>
    </dgm:pt>
    <dgm:pt modelId="{DE80BA23-C265-41F6-ADD0-9051DB530E30}" type="pres">
      <dgm:prSet presAssocID="{7B1A5B9B-E3E8-45F1-9028-D439435500CD}" presName="circleB" presStyleLbl="node1" presStyleIdx="1" presStyleCnt="3"/>
      <dgm:spPr/>
    </dgm:pt>
    <dgm:pt modelId="{5AE120AA-C453-4F71-9319-E081ECF46AD1}" type="pres">
      <dgm:prSet presAssocID="{7B1A5B9B-E3E8-45F1-9028-D439435500CD}" presName="spaceB" presStyleCnt="0"/>
      <dgm:spPr/>
    </dgm:pt>
    <dgm:pt modelId="{D7C29156-655D-47E9-A3CC-C4048E36BAE3}" type="pres">
      <dgm:prSet presAssocID="{FC2DA214-4FD9-45FF-AF40-3673609FB69D}" presName="space" presStyleCnt="0"/>
      <dgm:spPr/>
    </dgm:pt>
    <dgm:pt modelId="{E8897FF4-9435-4794-A21C-732FDB83481E}" type="pres">
      <dgm:prSet presAssocID="{4981838D-02DE-4768-BF94-60218466C178}" presName="compositeA" presStyleCnt="0"/>
      <dgm:spPr/>
    </dgm:pt>
    <dgm:pt modelId="{41652BFB-95D9-4519-AE2E-C866AA5B5B31}" type="pres">
      <dgm:prSet presAssocID="{4981838D-02DE-4768-BF94-60218466C178}" presName="textA" presStyleLbl="revTx" presStyleIdx="2" presStyleCnt="3">
        <dgm:presLayoutVars>
          <dgm:bulletEnabled val="1"/>
        </dgm:presLayoutVars>
      </dgm:prSet>
      <dgm:spPr/>
    </dgm:pt>
    <dgm:pt modelId="{35FDB1E5-BF75-4E1C-AEFD-E8D6F387E61B}" type="pres">
      <dgm:prSet presAssocID="{4981838D-02DE-4768-BF94-60218466C178}" presName="circleA" presStyleLbl="node1" presStyleIdx="2" presStyleCnt="3"/>
      <dgm:spPr/>
    </dgm:pt>
    <dgm:pt modelId="{E823C308-5D2E-44E0-851D-69EC69AC0394}" type="pres">
      <dgm:prSet presAssocID="{4981838D-02DE-4768-BF94-60218466C178}" presName="spaceA" presStyleCnt="0"/>
      <dgm:spPr/>
    </dgm:pt>
  </dgm:ptLst>
  <dgm:cxnLst>
    <dgm:cxn modelId="{F3C7F703-A883-43C8-8DFB-B7737EC05A53}" type="presOf" srcId="{4981838D-02DE-4768-BF94-60218466C178}" destId="{41652BFB-95D9-4519-AE2E-C866AA5B5B31}" srcOrd="0" destOrd="0" presId="urn:microsoft.com/office/officeart/2005/8/layout/hProcess11"/>
    <dgm:cxn modelId="{5A666A34-9BCF-49C5-9AA5-3D62A61C5AEE}" srcId="{815D71BE-02F8-4967-B27D-A10E3EA4E5BC}" destId="{1C20C385-3604-4653-8F52-37DE4CF801AF}" srcOrd="0" destOrd="0" parTransId="{94034DB8-3EA6-4A19-A453-517BE05E85B3}" sibTransId="{9A1199EC-DC6B-4297-96D5-416606DBC004}"/>
    <dgm:cxn modelId="{A01CF667-3377-4776-8829-DAE71C1FF585}" type="presOf" srcId="{815D71BE-02F8-4967-B27D-A10E3EA4E5BC}" destId="{8AE1AB3F-74CD-4533-AF4D-4E9D776219F3}" srcOrd="0" destOrd="0" presId="urn:microsoft.com/office/officeart/2005/8/layout/hProcess11"/>
    <dgm:cxn modelId="{AF48D474-56A0-4F5F-A230-3983311F69E2}" srcId="{815D71BE-02F8-4967-B27D-A10E3EA4E5BC}" destId="{7B1A5B9B-E3E8-45F1-9028-D439435500CD}" srcOrd="1" destOrd="0" parTransId="{D2B98604-B4EB-4FD9-BC3D-0EE922B25BBA}" sibTransId="{FC2DA214-4FD9-45FF-AF40-3673609FB69D}"/>
    <dgm:cxn modelId="{BBE4267D-6E2C-4633-AD1B-B2BFACE60FA7}" type="presOf" srcId="{1C20C385-3604-4653-8F52-37DE4CF801AF}" destId="{C74EF4B2-E9B5-4D84-87AA-F3698ED23903}" srcOrd="0" destOrd="0" presId="urn:microsoft.com/office/officeart/2005/8/layout/hProcess11"/>
    <dgm:cxn modelId="{26D3F78C-EAD5-4EC1-9DBA-F6625EC87F89}" type="presOf" srcId="{7B1A5B9B-E3E8-45F1-9028-D439435500CD}" destId="{9AAEB3EE-3335-478E-A2C5-B096FC6FE699}" srcOrd="0" destOrd="0" presId="urn:microsoft.com/office/officeart/2005/8/layout/hProcess11"/>
    <dgm:cxn modelId="{BB7B76C3-2155-4695-AFC8-90F59AF0FD26}" srcId="{815D71BE-02F8-4967-B27D-A10E3EA4E5BC}" destId="{4981838D-02DE-4768-BF94-60218466C178}" srcOrd="2" destOrd="0" parTransId="{071A8C6E-1952-4DE3-9B8B-EC07144072F9}" sibTransId="{CE30A8CB-6ED6-4C30-8B74-D0E935F9F7DD}"/>
    <dgm:cxn modelId="{8DBFF46F-EB25-43EA-AEA2-061D065BC499}" type="presParOf" srcId="{8AE1AB3F-74CD-4533-AF4D-4E9D776219F3}" destId="{0D9E011D-1BA1-4B71-8FC9-AF4165D23FE1}" srcOrd="0" destOrd="0" presId="urn:microsoft.com/office/officeart/2005/8/layout/hProcess11"/>
    <dgm:cxn modelId="{A6A57B7E-A1CC-485E-8F8F-A099C313730B}" type="presParOf" srcId="{8AE1AB3F-74CD-4533-AF4D-4E9D776219F3}" destId="{40B21151-9275-4025-89EF-01D80CB083D8}" srcOrd="1" destOrd="0" presId="urn:microsoft.com/office/officeart/2005/8/layout/hProcess11"/>
    <dgm:cxn modelId="{2047906A-F808-453E-988D-8D744809DAA8}" type="presParOf" srcId="{40B21151-9275-4025-89EF-01D80CB083D8}" destId="{6C1B34B9-D9D6-41CF-9BE8-9C464D729147}" srcOrd="0" destOrd="0" presId="urn:microsoft.com/office/officeart/2005/8/layout/hProcess11"/>
    <dgm:cxn modelId="{6CB637CC-8E8F-4804-B8CA-067AE4A3054E}" type="presParOf" srcId="{6C1B34B9-D9D6-41CF-9BE8-9C464D729147}" destId="{C74EF4B2-E9B5-4D84-87AA-F3698ED23903}" srcOrd="0" destOrd="0" presId="urn:microsoft.com/office/officeart/2005/8/layout/hProcess11"/>
    <dgm:cxn modelId="{6239A157-21D6-4CAC-BDA1-C6DCDD585256}" type="presParOf" srcId="{6C1B34B9-D9D6-41CF-9BE8-9C464D729147}" destId="{4285F8D2-865B-438B-94D0-E0A5D02846B0}" srcOrd="1" destOrd="0" presId="urn:microsoft.com/office/officeart/2005/8/layout/hProcess11"/>
    <dgm:cxn modelId="{D8C6DB11-6F56-49CC-A83C-99EC4B319B72}" type="presParOf" srcId="{6C1B34B9-D9D6-41CF-9BE8-9C464D729147}" destId="{32F0CD95-509C-4424-9BA4-078D959E3622}" srcOrd="2" destOrd="0" presId="urn:microsoft.com/office/officeart/2005/8/layout/hProcess11"/>
    <dgm:cxn modelId="{6079440A-576A-4121-9D14-70A1DA888217}" type="presParOf" srcId="{40B21151-9275-4025-89EF-01D80CB083D8}" destId="{295FD5ED-3BEB-470E-84AD-7920EDE919CE}" srcOrd="1" destOrd="0" presId="urn:microsoft.com/office/officeart/2005/8/layout/hProcess11"/>
    <dgm:cxn modelId="{00D8FA85-FB0A-472A-AF3B-1A218EA9F0C4}" type="presParOf" srcId="{40B21151-9275-4025-89EF-01D80CB083D8}" destId="{1EFDAF04-625A-4210-9BC9-74BAEB65A334}" srcOrd="2" destOrd="0" presId="urn:microsoft.com/office/officeart/2005/8/layout/hProcess11"/>
    <dgm:cxn modelId="{E6822E5A-F25A-40A0-8749-B8A1ED860E20}" type="presParOf" srcId="{1EFDAF04-625A-4210-9BC9-74BAEB65A334}" destId="{9AAEB3EE-3335-478E-A2C5-B096FC6FE699}" srcOrd="0" destOrd="0" presId="urn:microsoft.com/office/officeart/2005/8/layout/hProcess11"/>
    <dgm:cxn modelId="{1C9E85F0-CB8B-4D3A-B657-A97AABF3F7D0}" type="presParOf" srcId="{1EFDAF04-625A-4210-9BC9-74BAEB65A334}" destId="{DE80BA23-C265-41F6-ADD0-9051DB530E30}" srcOrd="1" destOrd="0" presId="urn:microsoft.com/office/officeart/2005/8/layout/hProcess11"/>
    <dgm:cxn modelId="{9A4AE46A-30BD-4489-8258-0891D0413AFD}" type="presParOf" srcId="{1EFDAF04-625A-4210-9BC9-74BAEB65A334}" destId="{5AE120AA-C453-4F71-9319-E081ECF46AD1}" srcOrd="2" destOrd="0" presId="urn:microsoft.com/office/officeart/2005/8/layout/hProcess11"/>
    <dgm:cxn modelId="{D9E6864D-B38F-4A43-A5C5-9CDC75A87C4C}" type="presParOf" srcId="{40B21151-9275-4025-89EF-01D80CB083D8}" destId="{D7C29156-655D-47E9-A3CC-C4048E36BAE3}" srcOrd="3" destOrd="0" presId="urn:microsoft.com/office/officeart/2005/8/layout/hProcess11"/>
    <dgm:cxn modelId="{8ACF875A-FB8B-422A-8E25-6656D2B59007}" type="presParOf" srcId="{40B21151-9275-4025-89EF-01D80CB083D8}" destId="{E8897FF4-9435-4794-A21C-732FDB83481E}" srcOrd="4" destOrd="0" presId="urn:microsoft.com/office/officeart/2005/8/layout/hProcess11"/>
    <dgm:cxn modelId="{F9F1DBBD-09D1-4CF2-AE66-F9862E7DDE58}" type="presParOf" srcId="{E8897FF4-9435-4794-A21C-732FDB83481E}" destId="{41652BFB-95D9-4519-AE2E-C866AA5B5B31}" srcOrd="0" destOrd="0" presId="urn:microsoft.com/office/officeart/2005/8/layout/hProcess11"/>
    <dgm:cxn modelId="{17367CBC-722E-441B-BDB5-D9A822A04A60}" type="presParOf" srcId="{E8897FF4-9435-4794-A21C-732FDB83481E}" destId="{35FDB1E5-BF75-4E1C-AEFD-E8D6F387E61B}" srcOrd="1" destOrd="0" presId="urn:microsoft.com/office/officeart/2005/8/layout/hProcess11"/>
    <dgm:cxn modelId="{F17AC4A2-0353-4003-86B4-7F96EFD83099}" type="presParOf" srcId="{E8897FF4-9435-4794-A21C-732FDB83481E}" destId="{E823C308-5D2E-44E0-851D-69EC69AC039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270DF8-5503-4E4F-9A93-42D8DAB7FB9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2E00E0E-A35C-460D-99AD-839C365F1458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Obras</a:t>
          </a:r>
        </a:p>
      </dgm:t>
    </dgm:pt>
    <dgm:pt modelId="{7775D18A-3BF7-45E9-8A99-F4FDA1F2C867}" type="parTrans" cxnId="{58DCC750-1D78-4D81-843B-98274570D489}">
      <dgm:prSet/>
      <dgm:spPr/>
      <dgm:t>
        <a:bodyPr/>
        <a:lstStyle/>
        <a:p>
          <a:endParaRPr lang="pt-BR"/>
        </a:p>
      </dgm:t>
    </dgm:pt>
    <dgm:pt modelId="{6C3B1092-CA83-491B-B7A2-1E55341EF29E}" type="sibTrans" cxnId="{58DCC750-1D78-4D81-843B-98274570D489}">
      <dgm:prSet/>
      <dgm:spPr/>
      <dgm:t>
        <a:bodyPr/>
        <a:lstStyle/>
        <a:p>
          <a:endParaRPr lang="pt-BR"/>
        </a:p>
      </dgm:t>
    </dgm:pt>
    <dgm:pt modelId="{483DAF95-65D5-4976-8092-DAB5B140863E}">
      <dgm:prSet phldrT="[Texto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Contratos</a:t>
          </a:r>
        </a:p>
      </dgm:t>
    </dgm:pt>
    <dgm:pt modelId="{3346F075-5E79-438E-8554-A79FF19E0D0E}" type="parTrans" cxnId="{40107057-F108-4FFB-A403-BCC78308056E}">
      <dgm:prSet/>
      <dgm:spPr/>
      <dgm:t>
        <a:bodyPr/>
        <a:lstStyle/>
        <a:p>
          <a:endParaRPr lang="pt-BR"/>
        </a:p>
      </dgm:t>
    </dgm:pt>
    <dgm:pt modelId="{51771030-A4CC-4049-B312-0A154E17FC30}" type="sibTrans" cxnId="{40107057-F108-4FFB-A403-BCC78308056E}">
      <dgm:prSet/>
      <dgm:spPr/>
      <dgm:t>
        <a:bodyPr/>
        <a:lstStyle/>
        <a:p>
          <a:endParaRPr lang="pt-BR"/>
        </a:p>
      </dgm:t>
    </dgm:pt>
    <dgm:pt modelId="{5EAEF89B-7203-48E4-9E73-AEFA800C5DE4}">
      <dgm:prSet phldrT="[Texto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Medições</a:t>
          </a:r>
        </a:p>
      </dgm:t>
    </dgm:pt>
    <dgm:pt modelId="{C0FDFC4B-07FF-4912-B2B6-2C0AC562D84E}" type="parTrans" cxnId="{17CF31BA-3782-49AC-ABD1-507AE78EBCEB}">
      <dgm:prSet/>
      <dgm:spPr>
        <a:solidFill>
          <a:schemeClr val="tx1"/>
        </a:solidFill>
      </dgm:spPr>
      <dgm:t>
        <a:bodyPr/>
        <a:lstStyle/>
        <a:p>
          <a:endParaRPr lang="pt-BR"/>
        </a:p>
      </dgm:t>
    </dgm:pt>
    <dgm:pt modelId="{0AA6344F-8BF8-4BF9-BFAA-AA0BFBBA209E}" type="sibTrans" cxnId="{17CF31BA-3782-49AC-ABD1-507AE78EBCEB}">
      <dgm:prSet/>
      <dgm:spPr/>
      <dgm:t>
        <a:bodyPr/>
        <a:lstStyle/>
        <a:p>
          <a:endParaRPr lang="pt-BR"/>
        </a:p>
      </dgm:t>
    </dgm:pt>
    <dgm:pt modelId="{2AA5A03D-14FD-47EC-B4FB-1FF1C0835014}" type="pres">
      <dgm:prSet presAssocID="{19270DF8-5503-4E4F-9A93-42D8DAB7FB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8037084-BA17-4CBF-9860-10BAA86AE38F}" type="pres">
      <dgm:prSet presAssocID="{72E00E0E-A35C-460D-99AD-839C365F1458}" presName="hierRoot1" presStyleCnt="0">
        <dgm:presLayoutVars>
          <dgm:hierBranch val="init"/>
        </dgm:presLayoutVars>
      </dgm:prSet>
      <dgm:spPr/>
    </dgm:pt>
    <dgm:pt modelId="{ECF828B8-371D-49DD-B4DF-26B0EA15ADE2}" type="pres">
      <dgm:prSet presAssocID="{72E00E0E-A35C-460D-99AD-839C365F1458}" presName="rootComposite1" presStyleCnt="0"/>
      <dgm:spPr/>
    </dgm:pt>
    <dgm:pt modelId="{FC3C0491-A427-4291-832C-76730506369C}" type="pres">
      <dgm:prSet presAssocID="{72E00E0E-A35C-460D-99AD-839C365F1458}" presName="rootText1" presStyleLbl="node0" presStyleIdx="0" presStyleCnt="1">
        <dgm:presLayoutVars>
          <dgm:chPref val="3"/>
        </dgm:presLayoutVars>
      </dgm:prSet>
      <dgm:spPr/>
    </dgm:pt>
    <dgm:pt modelId="{D9C9332A-E31D-4243-A0DA-7620F8B3F00A}" type="pres">
      <dgm:prSet presAssocID="{72E00E0E-A35C-460D-99AD-839C365F1458}" presName="rootConnector1" presStyleLbl="node1" presStyleIdx="0" presStyleCnt="0"/>
      <dgm:spPr/>
    </dgm:pt>
    <dgm:pt modelId="{EFA1DDF4-0DF9-4243-BB88-79DF7D872D74}" type="pres">
      <dgm:prSet presAssocID="{72E00E0E-A35C-460D-99AD-839C365F1458}" presName="hierChild2" presStyleCnt="0"/>
      <dgm:spPr/>
    </dgm:pt>
    <dgm:pt modelId="{88BAED9F-AADD-403F-8C76-0A29C4E15A73}" type="pres">
      <dgm:prSet presAssocID="{3346F075-5E79-438E-8554-A79FF19E0D0E}" presName="Name37" presStyleLbl="parChTrans1D2" presStyleIdx="0" presStyleCnt="2"/>
      <dgm:spPr/>
    </dgm:pt>
    <dgm:pt modelId="{290A3813-E9DB-43C0-A062-40ABE5177A3D}" type="pres">
      <dgm:prSet presAssocID="{483DAF95-65D5-4976-8092-DAB5B140863E}" presName="hierRoot2" presStyleCnt="0">
        <dgm:presLayoutVars>
          <dgm:hierBranch val="init"/>
        </dgm:presLayoutVars>
      </dgm:prSet>
      <dgm:spPr/>
    </dgm:pt>
    <dgm:pt modelId="{932C91C4-3970-454A-BD6D-3434CA245988}" type="pres">
      <dgm:prSet presAssocID="{483DAF95-65D5-4976-8092-DAB5B140863E}" presName="rootComposite" presStyleCnt="0"/>
      <dgm:spPr/>
    </dgm:pt>
    <dgm:pt modelId="{2C2EF6BE-2176-4043-88CD-F62F971C4683}" type="pres">
      <dgm:prSet presAssocID="{483DAF95-65D5-4976-8092-DAB5B140863E}" presName="rootText" presStyleLbl="node2" presStyleIdx="0" presStyleCnt="2">
        <dgm:presLayoutVars>
          <dgm:chPref val="3"/>
        </dgm:presLayoutVars>
      </dgm:prSet>
      <dgm:spPr/>
    </dgm:pt>
    <dgm:pt modelId="{C60CB2FC-33F5-4A86-BC08-EF4474371F82}" type="pres">
      <dgm:prSet presAssocID="{483DAF95-65D5-4976-8092-DAB5B140863E}" presName="rootConnector" presStyleLbl="node2" presStyleIdx="0" presStyleCnt="2"/>
      <dgm:spPr/>
    </dgm:pt>
    <dgm:pt modelId="{2229CE0B-5FC1-436B-9672-7532F1CBEAE8}" type="pres">
      <dgm:prSet presAssocID="{483DAF95-65D5-4976-8092-DAB5B140863E}" presName="hierChild4" presStyleCnt="0"/>
      <dgm:spPr/>
    </dgm:pt>
    <dgm:pt modelId="{C619FD5F-F1F5-4460-B52B-705103D07C65}" type="pres">
      <dgm:prSet presAssocID="{483DAF95-65D5-4976-8092-DAB5B140863E}" presName="hierChild5" presStyleCnt="0"/>
      <dgm:spPr/>
    </dgm:pt>
    <dgm:pt modelId="{547D2170-D794-43E8-A11C-C3A6C71D4B29}" type="pres">
      <dgm:prSet presAssocID="{C0FDFC4B-07FF-4912-B2B6-2C0AC562D84E}" presName="Name37" presStyleLbl="parChTrans1D2" presStyleIdx="1" presStyleCnt="2"/>
      <dgm:spPr/>
    </dgm:pt>
    <dgm:pt modelId="{F6873618-7B84-429C-99B9-2F077D16A963}" type="pres">
      <dgm:prSet presAssocID="{5EAEF89B-7203-48E4-9E73-AEFA800C5DE4}" presName="hierRoot2" presStyleCnt="0">
        <dgm:presLayoutVars>
          <dgm:hierBranch val="init"/>
        </dgm:presLayoutVars>
      </dgm:prSet>
      <dgm:spPr/>
    </dgm:pt>
    <dgm:pt modelId="{0523D203-78CA-4E2F-A189-BA9E3453B55B}" type="pres">
      <dgm:prSet presAssocID="{5EAEF89B-7203-48E4-9E73-AEFA800C5DE4}" presName="rootComposite" presStyleCnt="0"/>
      <dgm:spPr/>
    </dgm:pt>
    <dgm:pt modelId="{3944666F-06A6-4CEA-843D-18B58B58D3A5}" type="pres">
      <dgm:prSet presAssocID="{5EAEF89B-7203-48E4-9E73-AEFA800C5DE4}" presName="rootText" presStyleLbl="node2" presStyleIdx="1" presStyleCnt="2">
        <dgm:presLayoutVars>
          <dgm:chPref val="3"/>
        </dgm:presLayoutVars>
      </dgm:prSet>
      <dgm:spPr/>
    </dgm:pt>
    <dgm:pt modelId="{E36BCB10-4512-4DA0-BBAC-2E557E813A5A}" type="pres">
      <dgm:prSet presAssocID="{5EAEF89B-7203-48E4-9E73-AEFA800C5DE4}" presName="rootConnector" presStyleLbl="node2" presStyleIdx="1" presStyleCnt="2"/>
      <dgm:spPr/>
    </dgm:pt>
    <dgm:pt modelId="{AF1243CE-7486-4F4E-8A93-8FCDA806E2AD}" type="pres">
      <dgm:prSet presAssocID="{5EAEF89B-7203-48E4-9E73-AEFA800C5DE4}" presName="hierChild4" presStyleCnt="0"/>
      <dgm:spPr/>
    </dgm:pt>
    <dgm:pt modelId="{7097D27B-C38E-4F33-BF5D-C0AA3FE56BDE}" type="pres">
      <dgm:prSet presAssocID="{5EAEF89B-7203-48E4-9E73-AEFA800C5DE4}" presName="hierChild5" presStyleCnt="0"/>
      <dgm:spPr/>
    </dgm:pt>
    <dgm:pt modelId="{CC87B9F7-D4C7-47D6-8635-43934F160E8D}" type="pres">
      <dgm:prSet presAssocID="{72E00E0E-A35C-460D-99AD-839C365F1458}" presName="hierChild3" presStyleCnt="0"/>
      <dgm:spPr/>
    </dgm:pt>
  </dgm:ptLst>
  <dgm:cxnLst>
    <dgm:cxn modelId="{75B32013-808C-4786-98A1-344F4199C7DD}" type="presOf" srcId="{5EAEF89B-7203-48E4-9E73-AEFA800C5DE4}" destId="{3944666F-06A6-4CEA-843D-18B58B58D3A5}" srcOrd="0" destOrd="0" presId="urn:microsoft.com/office/officeart/2005/8/layout/orgChart1"/>
    <dgm:cxn modelId="{6DAC7413-B25B-4C16-8598-E85CC9349F45}" type="presOf" srcId="{C0FDFC4B-07FF-4912-B2B6-2C0AC562D84E}" destId="{547D2170-D794-43E8-A11C-C3A6C71D4B29}" srcOrd="0" destOrd="0" presId="urn:microsoft.com/office/officeart/2005/8/layout/orgChart1"/>
    <dgm:cxn modelId="{34BF9418-67E5-4C42-906D-9F3D60CA1457}" type="presOf" srcId="{483DAF95-65D5-4976-8092-DAB5B140863E}" destId="{C60CB2FC-33F5-4A86-BC08-EF4474371F82}" srcOrd="1" destOrd="0" presId="urn:microsoft.com/office/officeart/2005/8/layout/orgChart1"/>
    <dgm:cxn modelId="{4BACE932-1169-4AAF-841C-720815B307D2}" type="presOf" srcId="{483DAF95-65D5-4976-8092-DAB5B140863E}" destId="{2C2EF6BE-2176-4043-88CD-F62F971C4683}" srcOrd="0" destOrd="0" presId="urn:microsoft.com/office/officeart/2005/8/layout/orgChart1"/>
    <dgm:cxn modelId="{87D0CF4A-73D5-47C6-831E-401BD3D45FB4}" type="presOf" srcId="{72E00E0E-A35C-460D-99AD-839C365F1458}" destId="{FC3C0491-A427-4291-832C-76730506369C}" srcOrd="0" destOrd="0" presId="urn:microsoft.com/office/officeart/2005/8/layout/orgChart1"/>
    <dgm:cxn modelId="{58DCC750-1D78-4D81-843B-98274570D489}" srcId="{19270DF8-5503-4E4F-9A93-42D8DAB7FB9C}" destId="{72E00E0E-A35C-460D-99AD-839C365F1458}" srcOrd="0" destOrd="0" parTransId="{7775D18A-3BF7-45E9-8A99-F4FDA1F2C867}" sibTransId="{6C3B1092-CA83-491B-B7A2-1E55341EF29E}"/>
    <dgm:cxn modelId="{40107057-F108-4FFB-A403-BCC78308056E}" srcId="{72E00E0E-A35C-460D-99AD-839C365F1458}" destId="{483DAF95-65D5-4976-8092-DAB5B140863E}" srcOrd="0" destOrd="0" parTransId="{3346F075-5E79-438E-8554-A79FF19E0D0E}" sibTransId="{51771030-A4CC-4049-B312-0A154E17FC30}"/>
    <dgm:cxn modelId="{E9F5779C-2A6A-470E-9FCA-5EB6CE4D8E1D}" type="presOf" srcId="{19270DF8-5503-4E4F-9A93-42D8DAB7FB9C}" destId="{2AA5A03D-14FD-47EC-B4FB-1FF1C0835014}" srcOrd="0" destOrd="0" presId="urn:microsoft.com/office/officeart/2005/8/layout/orgChart1"/>
    <dgm:cxn modelId="{17CF31BA-3782-49AC-ABD1-507AE78EBCEB}" srcId="{72E00E0E-A35C-460D-99AD-839C365F1458}" destId="{5EAEF89B-7203-48E4-9E73-AEFA800C5DE4}" srcOrd="1" destOrd="0" parTransId="{C0FDFC4B-07FF-4912-B2B6-2C0AC562D84E}" sibTransId="{0AA6344F-8BF8-4BF9-BFAA-AA0BFBBA209E}"/>
    <dgm:cxn modelId="{B2E7F4CC-D26C-4272-AC30-D7B790A39736}" type="presOf" srcId="{5EAEF89B-7203-48E4-9E73-AEFA800C5DE4}" destId="{E36BCB10-4512-4DA0-BBAC-2E557E813A5A}" srcOrd="1" destOrd="0" presId="urn:microsoft.com/office/officeart/2005/8/layout/orgChart1"/>
    <dgm:cxn modelId="{10835AD4-4E4C-48B7-BE2D-6D36F14AC616}" type="presOf" srcId="{72E00E0E-A35C-460D-99AD-839C365F1458}" destId="{D9C9332A-E31D-4243-A0DA-7620F8B3F00A}" srcOrd="1" destOrd="0" presId="urn:microsoft.com/office/officeart/2005/8/layout/orgChart1"/>
    <dgm:cxn modelId="{8611FEDE-06FD-44FC-AB2C-598DF8134719}" type="presOf" srcId="{3346F075-5E79-438E-8554-A79FF19E0D0E}" destId="{88BAED9F-AADD-403F-8C76-0A29C4E15A73}" srcOrd="0" destOrd="0" presId="urn:microsoft.com/office/officeart/2005/8/layout/orgChart1"/>
    <dgm:cxn modelId="{1744D1C3-D4F0-4E95-9EDB-3DD7C0C9DEE9}" type="presParOf" srcId="{2AA5A03D-14FD-47EC-B4FB-1FF1C0835014}" destId="{48037084-BA17-4CBF-9860-10BAA86AE38F}" srcOrd="0" destOrd="0" presId="urn:microsoft.com/office/officeart/2005/8/layout/orgChart1"/>
    <dgm:cxn modelId="{93C268F8-5E06-42DB-AD88-4DBEE9E7EDB9}" type="presParOf" srcId="{48037084-BA17-4CBF-9860-10BAA86AE38F}" destId="{ECF828B8-371D-49DD-B4DF-26B0EA15ADE2}" srcOrd="0" destOrd="0" presId="urn:microsoft.com/office/officeart/2005/8/layout/orgChart1"/>
    <dgm:cxn modelId="{A84036B2-A0EC-46FE-A723-42588B3835AE}" type="presParOf" srcId="{ECF828B8-371D-49DD-B4DF-26B0EA15ADE2}" destId="{FC3C0491-A427-4291-832C-76730506369C}" srcOrd="0" destOrd="0" presId="urn:microsoft.com/office/officeart/2005/8/layout/orgChart1"/>
    <dgm:cxn modelId="{E535907A-9F38-43CF-AB76-79310BE64966}" type="presParOf" srcId="{ECF828B8-371D-49DD-B4DF-26B0EA15ADE2}" destId="{D9C9332A-E31D-4243-A0DA-7620F8B3F00A}" srcOrd="1" destOrd="0" presId="urn:microsoft.com/office/officeart/2005/8/layout/orgChart1"/>
    <dgm:cxn modelId="{B40DAB37-483A-437E-ABD1-F234A742BADF}" type="presParOf" srcId="{48037084-BA17-4CBF-9860-10BAA86AE38F}" destId="{EFA1DDF4-0DF9-4243-BB88-79DF7D872D74}" srcOrd="1" destOrd="0" presId="urn:microsoft.com/office/officeart/2005/8/layout/orgChart1"/>
    <dgm:cxn modelId="{0C0E2E78-C447-46E0-B6D9-80A94E1C584F}" type="presParOf" srcId="{EFA1DDF4-0DF9-4243-BB88-79DF7D872D74}" destId="{88BAED9F-AADD-403F-8C76-0A29C4E15A73}" srcOrd="0" destOrd="0" presId="urn:microsoft.com/office/officeart/2005/8/layout/orgChart1"/>
    <dgm:cxn modelId="{AB614860-DAF9-469C-85A1-6CEE649766A1}" type="presParOf" srcId="{EFA1DDF4-0DF9-4243-BB88-79DF7D872D74}" destId="{290A3813-E9DB-43C0-A062-40ABE5177A3D}" srcOrd="1" destOrd="0" presId="urn:microsoft.com/office/officeart/2005/8/layout/orgChart1"/>
    <dgm:cxn modelId="{48141F4F-4011-4582-A9C2-023EB3DD69A8}" type="presParOf" srcId="{290A3813-E9DB-43C0-A062-40ABE5177A3D}" destId="{932C91C4-3970-454A-BD6D-3434CA245988}" srcOrd="0" destOrd="0" presId="urn:microsoft.com/office/officeart/2005/8/layout/orgChart1"/>
    <dgm:cxn modelId="{28F151E4-F312-478E-A24F-BB0B04FF3186}" type="presParOf" srcId="{932C91C4-3970-454A-BD6D-3434CA245988}" destId="{2C2EF6BE-2176-4043-88CD-F62F971C4683}" srcOrd="0" destOrd="0" presId="urn:microsoft.com/office/officeart/2005/8/layout/orgChart1"/>
    <dgm:cxn modelId="{D7AFD989-AC7F-43D3-8619-DFE0F93F8B4B}" type="presParOf" srcId="{932C91C4-3970-454A-BD6D-3434CA245988}" destId="{C60CB2FC-33F5-4A86-BC08-EF4474371F82}" srcOrd="1" destOrd="0" presId="urn:microsoft.com/office/officeart/2005/8/layout/orgChart1"/>
    <dgm:cxn modelId="{1276730D-B5ED-4582-A07B-13FFA5073D07}" type="presParOf" srcId="{290A3813-E9DB-43C0-A062-40ABE5177A3D}" destId="{2229CE0B-5FC1-436B-9672-7532F1CBEAE8}" srcOrd="1" destOrd="0" presId="urn:microsoft.com/office/officeart/2005/8/layout/orgChart1"/>
    <dgm:cxn modelId="{A75F6405-6685-4D64-8CF1-3B088160D969}" type="presParOf" srcId="{290A3813-E9DB-43C0-A062-40ABE5177A3D}" destId="{C619FD5F-F1F5-4460-B52B-705103D07C65}" srcOrd="2" destOrd="0" presId="urn:microsoft.com/office/officeart/2005/8/layout/orgChart1"/>
    <dgm:cxn modelId="{CEEA40AE-AA79-453C-A361-B827B4E5C9A1}" type="presParOf" srcId="{EFA1DDF4-0DF9-4243-BB88-79DF7D872D74}" destId="{547D2170-D794-43E8-A11C-C3A6C71D4B29}" srcOrd="2" destOrd="0" presId="urn:microsoft.com/office/officeart/2005/8/layout/orgChart1"/>
    <dgm:cxn modelId="{EAB8F4FE-3A34-4FD6-9B81-28D97BE33648}" type="presParOf" srcId="{EFA1DDF4-0DF9-4243-BB88-79DF7D872D74}" destId="{F6873618-7B84-429C-99B9-2F077D16A963}" srcOrd="3" destOrd="0" presId="urn:microsoft.com/office/officeart/2005/8/layout/orgChart1"/>
    <dgm:cxn modelId="{71722100-4039-4A2F-B5D2-E8AC4A6C4D9E}" type="presParOf" srcId="{F6873618-7B84-429C-99B9-2F077D16A963}" destId="{0523D203-78CA-4E2F-A189-BA9E3453B55B}" srcOrd="0" destOrd="0" presId="urn:microsoft.com/office/officeart/2005/8/layout/orgChart1"/>
    <dgm:cxn modelId="{8F5B1F2F-9BFF-4223-A917-4962331AFF95}" type="presParOf" srcId="{0523D203-78CA-4E2F-A189-BA9E3453B55B}" destId="{3944666F-06A6-4CEA-843D-18B58B58D3A5}" srcOrd="0" destOrd="0" presId="urn:microsoft.com/office/officeart/2005/8/layout/orgChart1"/>
    <dgm:cxn modelId="{6E68B7F1-77F3-4FCC-886F-9610CEFC2DC0}" type="presParOf" srcId="{0523D203-78CA-4E2F-A189-BA9E3453B55B}" destId="{E36BCB10-4512-4DA0-BBAC-2E557E813A5A}" srcOrd="1" destOrd="0" presId="urn:microsoft.com/office/officeart/2005/8/layout/orgChart1"/>
    <dgm:cxn modelId="{A93DFA61-F92D-4F7C-AED3-4F4A6D29FA4C}" type="presParOf" srcId="{F6873618-7B84-429C-99B9-2F077D16A963}" destId="{AF1243CE-7486-4F4E-8A93-8FCDA806E2AD}" srcOrd="1" destOrd="0" presId="urn:microsoft.com/office/officeart/2005/8/layout/orgChart1"/>
    <dgm:cxn modelId="{8D859DA9-4A24-48DA-BC4A-E7A3140BA300}" type="presParOf" srcId="{F6873618-7B84-429C-99B9-2F077D16A963}" destId="{7097D27B-C38E-4F33-BF5D-C0AA3FE56BDE}" srcOrd="2" destOrd="0" presId="urn:microsoft.com/office/officeart/2005/8/layout/orgChart1"/>
    <dgm:cxn modelId="{6EE77172-AA7D-45A8-9650-94F551E0FD5A}" type="presParOf" srcId="{48037084-BA17-4CBF-9860-10BAA86AE38F}" destId="{CC87B9F7-D4C7-47D6-8635-43934F160E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F2AEE3-6242-4EC0-814B-BD71177DCA0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4537C1-2D04-4F5C-AD17-DCF37BF34513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SIAF</a:t>
          </a:r>
        </a:p>
      </dgm:t>
    </dgm:pt>
    <dgm:pt modelId="{4E116875-DC79-4C21-A936-D992905DEB9D}" type="parTrans" cxnId="{8BD60FA5-F8FD-4971-B75B-EBAC5DB1C4C5}">
      <dgm:prSet/>
      <dgm:spPr/>
      <dgm:t>
        <a:bodyPr/>
        <a:lstStyle/>
        <a:p>
          <a:endParaRPr lang="pt-BR"/>
        </a:p>
      </dgm:t>
    </dgm:pt>
    <dgm:pt modelId="{F74C1C04-86D4-4289-AB7D-F37981B0CFAC}" type="sibTrans" cxnId="{8BD60FA5-F8FD-4971-B75B-EBAC5DB1C4C5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pt-BR" dirty="0"/>
            <a:t> </a:t>
          </a:r>
        </a:p>
      </dgm:t>
    </dgm:pt>
    <dgm:pt modelId="{035A7E32-5181-479E-9621-E215BCC2226E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pt-B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SIGO</a:t>
          </a:r>
        </a:p>
      </dgm:t>
    </dgm:pt>
    <dgm:pt modelId="{E1C913E9-DDE7-4189-B8DC-65AF7E0838ED}" type="parTrans" cxnId="{09344B47-31F3-4CC2-AF87-A4559450BDE5}">
      <dgm:prSet/>
      <dgm:spPr/>
      <dgm:t>
        <a:bodyPr/>
        <a:lstStyle/>
        <a:p>
          <a:endParaRPr lang="pt-BR"/>
        </a:p>
      </dgm:t>
    </dgm:pt>
    <dgm:pt modelId="{C41AEDDF-42DA-4204-8B62-4C4F56E4C5FE}" type="sibTrans" cxnId="{09344B47-31F3-4CC2-AF87-A4559450BDE5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pt-BR" dirty="0"/>
            <a:t> </a:t>
          </a:r>
        </a:p>
      </dgm:t>
    </dgm:pt>
    <dgm:pt modelId="{E816174D-1319-4264-B463-6821777B1D08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pt-BR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Sist</a:t>
          </a:r>
          <a:r>
            <a:rPr lang="pt-BR" sz="1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Contratos</a:t>
          </a:r>
        </a:p>
      </dgm:t>
    </dgm:pt>
    <dgm:pt modelId="{895BD8AA-D69D-4767-972A-1A6CEA28D4AE}" type="parTrans" cxnId="{6B368EA7-190C-4C9B-AAB1-B4E2689A9A93}">
      <dgm:prSet/>
      <dgm:spPr/>
      <dgm:t>
        <a:bodyPr/>
        <a:lstStyle/>
        <a:p>
          <a:endParaRPr lang="pt-BR"/>
        </a:p>
      </dgm:t>
    </dgm:pt>
    <dgm:pt modelId="{C47DD752-B6EE-489F-8D3B-B1B4EA023E95}" type="sibTrans" cxnId="{6B368EA7-190C-4C9B-AAB1-B4E2689A9A93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pt-BR" dirty="0"/>
            <a:t> </a:t>
          </a:r>
        </a:p>
      </dgm:t>
    </dgm:pt>
    <dgm:pt modelId="{9413B0BD-434F-47CC-AD4F-0C20DC7E49EC}" type="pres">
      <dgm:prSet presAssocID="{56F2AEE3-6242-4EC0-814B-BD71177DCA02}" presName="Name0" presStyleCnt="0">
        <dgm:presLayoutVars>
          <dgm:chMax/>
          <dgm:chPref/>
          <dgm:dir/>
          <dgm:animLvl val="lvl"/>
        </dgm:presLayoutVars>
      </dgm:prSet>
      <dgm:spPr/>
    </dgm:pt>
    <dgm:pt modelId="{0C9466CC-6769-49E0-8E1E-55762585FB34}" type="pres">
      <dgm:prSet presAssocID="{074537C1-2D04-4F5C-AD17-DCF37BF34513}" presName="composite" presStyleCnt="0"/>
      <dgm:spPr/>
    </dgm:pt>
    <dgm:pt modelId="{0EB4B977-3FF4-4B36-8DCA-D20D3A253E7B}" type="pres">
      <dgm:prSet presAssocID="{074537C1-2D04-4F5C-AD17-DCF37BF3451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5D52577-E94E-4DF6-BF0A-7C329E3027E8}" type="pres">
      <dgm:prSet presAssocID="{074537C1-2D04-4F5C-AD17-DCF37BF3451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1489154-FD1A-4F65-9C6B-BBF934A619F3}" type="pres">
      <dgm:prSet presAssocID="{074537C1-2D04-4F5C-AD17-DCF37BF34513}" presName="BalanceSpacing" presStyleCnt="0"/>
      <dgm:spPr/>
    </dgm:pt>
    <dgm:pt modelId="{6EE627F6-CFF7-4D20-A948-AC2B41478D88}" type="pres">
      <dgm:prSet presAssocID="{074537C1-2D04-4F5C-AD17-DCF37BF34513}" presName="BalanceSpacing1" presStyleCnt="0"/>
      <dgm:spPr/>
    </dgm:pt>
    <dgm:pt modelId="{92D70C0B-7F53-4410-9C3B-5D496C1F6DA4}" type="pres">
      <dgm:prSet presAssocID="{F74C1C04-86D4-4289-AB7D-F37981B0CFAC}" presName="Accent1Text" presStyleLbl="node1" presStyleIdx="1" presStyleCnt="6"/>
      <dgm:spPr/>
    </dgm:pt>
    <dgm:pt modelId="{EB15FDB5-DBF4-40DB-9008-AFC19DAEE100}" type="pres">
      <dgm:prSet presAssocID="{F74C1C04-86D4-4289-AB7D-F37981B0CFAC}" presName="spaceBetweenRectangles" presStyleCnt="0"/>
      <dgm:spPr/>
    </dgm:pt>
    <dgm:pt modelId="{DBABE112-7EF3-4B5F-9528-98CD91337994}" type="pres">
      <dgm:prSet presAssocID="{035A7E32-5181-479E-9621-E215BCC2226E}" presName="composite" presStyleCnt="0"/>
      <dgm:spPr/>
    </dgm:pt>
    <dgm:pt modelId="{F5DCCCF0-B987-4979-BFBE-E631BDB925D8}" type="pres">
      <dgm:prSet presAssocID="{035A7E32-5181-479E-9621-E215BCC2226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CDAAC26-B16C-4335-9391-9B4EC7E58537}" type="pres">
      <dgm:prSet presAssocID="{035A7E32-5181-479E-9621-E215BCC2226E}" presName="Childtext1" presStyleLbl="revTx" presStyleIdx="1" presStyleCnt="3" custScaleX="104704" custScaleY="171377">
        <dgm:presLayoutVars>
          <dgm:chMax val="0"/>
          <dgm:chPref val="0"/>
          <dgm:bulletEnabled val="1"/>
        </dgm:presLayoutVars>
      </dgm:prSet>
      <dgm:spPr/>
    </dgm:pt>
    <dgm:pt modelId="{9792544D-7CFA-4321-AFA2-3AA638A66B49}" type="pres">
      <dgm:prSet presAssocID="{035A7E32-5181-479E-9621-E215BCC2226E}" presName="BalanceSpacing" presStyleCnt="0"/>
      <dgm:spPr/>
    </dgm:pt>
    <dgm:pt modelId="{164E4605-53CF-417A-B2FC-2D5D03AD204A}" type="pres">
      <dgm:prSet presAssocID="{035A7E32-5181-479E-9621-E215BCC2226E}" presName="BalanceSpacing1" presStyleCnt="0"/>
      <dgm:spPr/>
    </dgm:pt>
    <dgm:pt modelId="{42F3A08C-5AE8-44FD-8DDD-2E55F89E0C36}" type="pres">
      <dgm:prSet presAssocID="{C41AEDDF-42DA-4204-8B62-4C4F56E4C5FE}" presName="Accent1Text" presStyleLbl="node1" presStyleIdx="3" presStyleCnt="6"/>
      <dgm:spPr/>
    </dgm:pt>
    <dgm:pt modelId="{E5E0E62C-A177-49B6-A4B8-3FBB01A3DE04}" type="pres">
      <dgm:prSet presAssocID="{C41AEDDF-42DA-4204-8B62-4C4F56E4C5FE}" presName="spaceBetweenRectangles" presStyleCnt="0"/>
      <dgm:spPr/>
    </dgm:pt>
    <dgm:pt modelId="{22B17BEB-9C1E-4EB6-B5BD-2D6429C72446}" type="pres">
      <dgm:prSet presAssocID="{E816174D-1319-4264-B463-6821777B1D08}" presName="composite" presStyleCnt="0"/>
      <dgm:spPr/>
    </dgm:pt>
    <dgm:pt modelId="{3426321E-7043-4E2D-AC70-B0FBEBB08C13}" type="pres">
      <dgm:prSet presAssocID="{E816174D-1319-4264-B463-6821777B1D0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DFC40F8-32BB-4186-9E65-5DCBF3DE288A}" type="pres">
      <dgm:prSet presAssocID="{E816174D-1319-4264-B463-6821777B1D0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9773A60-0044-49DB-8357-3CCC5A8B2238}" type="pres">
      <dgm:prSet presAssocID="{E816174D-1319-4264-B463-6821777B1D08}" presName="BalanceSpacing" presStyleCnt="0"/>
      <dgm:spPr/>
    </dgm:pt>
    <dgm:pt modelId="{9A5817BA-4B3A-4919-A29D-96927523F2A9}" type="pres">
      <dgm:prSet presAssocID="{E816174D-1319-4264-B463-6821777B1D08}" presName="BalanceSpacing1" presStyleCnt="0"/>
      <dgm:spPr/>
    </dgm:pt>
    <dgm:pt modelId="{B9D693C7-5A08-4C25-888F-407252D3104D}" type="pres">
      <dgm:prSet presAssocID="{C47DD752-B6EE-489F-8D3B-B1B4EA023E95}" presName="Accent1Text" presStyleLbl="node1" presStyleIdx="5" presStyleCnt="6"/>
      <dgm:spPr/>
    </dgm:pt>
  </dgm:ptLst>
  <dgm:cxnLst>
    <dgm:cxn modelId="{44B52A24-9C02-4437-80C0-4030DE6D8DCB}" type="presOf" srcId="{F74C1C04-86D4-4289-AB7D-F37981B0CFAC}" destId="{92D70C0B-7F53-4410-9C3B-5D496C1F6DA4}" srcOrd="0" destOrd="0" presId="urn:microsoft.com/office/officeart/2008/layout/AlternatingHexagons"/>
    <dgm:cxn modelId="{09344B47-31F3-4CC2-AF87-A4559450BDE5}" srcId="{56F2AEE3-6242-4EC0-814B-BD71177DCA02}" destId="{035A7E32-5181-479E-9621-E215BCC2226E}" srcOrd="1" destOrd="0" parTransId="{E1C913E9-DDE7-4189-B8DC-65AF7E0838ED}" sibTransId="{C41AEDDF-42DA-4204-8B62-4C4F56E4C5FE}"/>
    <dgm:cxn modelId="{CB04F969-9128-426F-B75A-4F606F87FB07}" type="presOf" srcId="{C41AEDDF-42DA-4204-8B62-4C4F56E4C5FE}" destId="{42F3A08C-5AE8-44FD-8DDD-2E55F89E0C36}" srcOrd="0" destOrd="0" presId="urn:microsoft.com/office/officeart/2008/layout/AlternatingHexagons"/>
    <dgm:cxn modelId="{CCD23970-4CCE-4AB1-B2F3-0CEF6053CA3B}" type="presOf" srcId="{56F2AEE3-6242-4EC0-814B-BD71177DCA02}" destId="{9413B0BD-434F-47CC-AD4F-0C20DC7E49EC}" srcOrd="0" destOrd="0" presId="urn:microsoft.com/office/officeart/2008/layout/AlternatingHexagons"/>
    <dgm:cxn modelId="{8BD60FA5-F8FD-4971-B75B-EBAC5DB1C4C5}" srcId="{56F2AEE3-6242-4EC0-814B-BD71177DCA02}" destId="{074537C1-2D04-4F5C-AD17-DCF37BF34513}" srcOrd="0" destOrd="0" parTransId="{4E116875-DC79-4C21-A936-D992905DEB9D}" sibTransId="{F74C1C04-86D4-4289-AB7D-F37981B0CFAC}"/>
    <dgm:cxn modelId="{6B368EA7-190C-4C9B-AAB1-B4E2689A9A93}" srcId="{56F2AEE3-6242-4EC0-814B-BD71177DCA02}" destId="{E816174D-1319-4264-B463-6821777B1D08}" srcOrd="2" destOrd="0" parTransId="{895BD8AA-D69D-4767-972A-1A6CEA28D4AE}" sibTransId="{C47DD752-B6EE-489F-8D3B-B1B4EA023E95}"/>
    <dgm:cxn modelId="{DE641DC6-56DE-4BA0-8588-314E60A2D9C6}" type="presOf" srcId="{C47DD752-B6EE-489F-8D3B-B1B4EA023E95}" destId="{B9D693C7-5A08-4C25-888F-407252D3104D}" srcOrd="0" destOrd="0" presId="urn:microsoft.com/office/officeart/2008/layout/AlternatingHexagons"/>
    <dgm:cxn modelId="{594661C8-F540-43A0-9307-708F7C7E8AAE}" type="presOf" srcId="{E816174D-1319-4264-B463-6821777B1D08}" destId="{3426321E-7043-4E2D-AC70-B0FBEBB08C13}" srcOrd="0" destOrd="0" presId="urn:microsoft.com/office/officeart/2008/layout/AlternatingHexagons"/>
    <dgm:cxn modelId="{510B46CB-05C3-478D-92BF-5EE20CD64DF5}" type="presOf" srcId="{035A7E32-5181-479E-9621-E215BCC2226E}" destId="{F5DCCCF0-B987-4979-BFBE-E631BDB925D8}" srcOrd="0" destOrd="0" presId="urn:microsoft.com/office/officeart/2008/layout/AlternatingHexagons"/>
    <dgm:cxn modelId="{5F4531CD-6F02-4A63-AEC7-3AF9CF65B230}" type="presOf" srcId="{074537C1-2D04-4F5C-AD17-DCF37BF34513}" destId="{0EB4B977-3FF4-4B36-8DCA-D20D3A253E7B}" srcOrd="0" destOrd="0" presId="urn:microsoft.com/office/officeart/2008/layout/AlternatingHexagons"/>
    <dgm:cxn modelId="{11679C91-7843-4408-9DBA-69A8D8A4FCBC}" type="presParOf" srcId="{9413B0BD-434F-47CC-AD4F-0C20DC7E49EC}" destId="{0C9466CC-6769-49E0-8E1E-55762585FB34}" srcOrd="0" destOrd="0" presId="urn:microsoft.com/office/officeart/2008/layout/AlternatingHexagons"/>
    <dgm:cxn modelId="{7A38F59D-8125-4050-8BF9-CADFE36A839F}" type="presParOf" srcId="{0C9466CC-6769-49E0-8E1E-55762585FB34}" destId="{0EB4B977-3FF4-4B36-8DCA-D20D3A253E7B}" srcOrd="0" destOrd="0" presId="urn:microsoft.com/office/officeart/2008/layout/AlternatingHexagons"/>
    <dgm:cxn modelId="{D928C48F-487D-49A0-8839-8268EA500E53}" type="presParOf" srcId="{0C9466CC-6769-49E0-8E1E-55762585FB34}" destId="{E5D52577-E94E-4DF6-BF0A-7C329E3027E8}" srcOrd="1" destOrd="0" presId="urn:microsoft.com/office/officeart/2008/layout/AlternatingHexagons"/>
    <dgm:cxn modelId="{CAD064C3-F308-4995-BF9B-A520E02EF919}" type="presParOf" srcId="{0C9466CC-6769-49E0-8E1E-55762585FB34}" destId="{A1489154-FD1A-4F65-9C6B-BBF934A619F3}" srcOrd="2" destOrd="0" presId="urn:microsoft.com/office/officeart/2008/layout/AlternatingHexagons"/>
    <dgm:cxn modelId="{8254510D-FC76-442D-87FE-0D293EA6DA2E}" type="presParOf" srcId="{0C9466CC-6769-49E0-8E1E-55762585FB34}" destId="{6EE627F6-CFF7-4D20-A948-AC2B41478D88}" srcOrd="3" destOrd="0" presId="urn:microsoft.com/office/officeart/2008/layout/AlternatingHexagons"/>
    <dgm:cxn modelId="{073E97A6-CF9E-4C37-A456-9685CECDBD6F}" type="presParOf" srcId="{0C9466CC-6769-49E0-8E1E-55762585FB34}" destId="{92D70C0B-7F53-4410-9C3B-5D496C1F6DA4}" srcOrd="4" destOrd="0" presId="urn:microsoft.com/office/officeart/2008/layout/AlternatingHexagons"/>
    <dgm:cxn modelId="{2B7A9FAB-1352-42A2-93E5-794931CFCEA2}" type="presParOf" srcId="{9413B0BD-434F-47CC-AD4F-0C20DC7E49EC}" destId="{EB15FDB5-DBF4-40DB-9008-AFC19DAEE100}" srcOrd="1" destOrd="0" presId="urn:microsoft.com/office/officeart/2008/layout/AlternatingHexagons"/>
    <dgm:cxn modelId="{52DB5E98-4808-4B23-AD39-60D122437E17}" type="presParOf" srcId="{9413B0BD-434F-47CC-AD4F-0C20DC7E49EC}" destId="{DBABE112-7EF3-4B5F-9528-98CD91337994}" srcOrd="2" destOrd="0" presId="urn:microsoft.com/office/officeart/2008/layout/AlternatingHexagons"/>
    <dgm:cxn modelId="{F3740796-8955-4CB7-A511-F914A182E626}" type="presParOf" srcId="{DBABE112-7EF3-4B5F-9528-98CD91337994}" destId="{F5DCCCF0-B987-4979-BFBE-E631BDB925D8}" srcOrd="0" destOrd="0" presId="urn:microsoft.com/office/officeart/2008/layout/AlternatingHexagons"/>
    <dgm:cxn modelId="{64EFAACE-F638-4944-9299-CF36B846BDA7}" type="presParOf" srcId="{DBABE112-7EF3-4B5F-9528-98CD91337994}" destId="{ACDAAC26-B16C-4335-9391-9B4EC7E58537}" srcOrd="1" destOrd="0" presId="urn:microsoft.com/office/officeart/2008/layout/AlternatingHexagons"/>
    <dgm:cxn modelId="{034E6F30-2130-453F-8E5A-440E3ED1B65F}" type="presParOf" srcId="{DBABE112-7EF3-4B5F-9528-98CD91337994}" destId="{9792544D-7CFA-4321-AFA2-3AA638A66B49}" srcOrd="2" destOrd="0" presId="urn:microsoft.com/office/officeart/2008/layout/AlternatingHexagons"/>
    <dgm:cxn modelId="{36943E28-B7E2-45CD-A0FD-3A80FFF31439}" type="presParOf" srcId="{DBABE112-7EF3-4B5F-9528-98CD91337994}" destId="{164E4605-53CF-417A-B2FC-2D5D03AD204A}" srcOrd="3" destOrd="0" presId="urn:microsoft.com/office/officeart/2008/layout/AlternatingHexagons"/>
    <dgm:cxn modelId="{17F58080-4062-41AB-BBFB-47144A7D826E}" type="presParOf" srcId="{DBABE112-7EF3-4B5F-9528-98CD91337994}" destId="{42F3A08C-5AE8-44FD-8DDD-2E55F89E0C36}" srcOrd="4" destOrd="0" presId="urn:microsoft.com/office/officeart/2008/layout/AlternatingHexagons"/>
    <dgm:cxn modelId="{301FFCE5-19CB-4194-A28D-1C7D19BE2258}" type="presParOf" srcId="{9413B0BD-434F-47CC-AD4F-0C20DC7E49EC}" destId="{E5E0E62C-A177-49B6-A4B8-3FBB01A3DE04}" srcOrd="3" destOrd="0" presId="urn:microsoft.com/office/officeart/2008/layout/AlternatingHexagons"/>
    <dgm:cxn modelId="{E90ED1A6-3CF6-40BC-B898-F89A54F8CF6F}" type="presParOf" srcId="{9413B0BD-434F-47CC-AD4F-0C20DC7E49EC}" destId="{22B17BEB-9C1E-4EB6-B5BD-2D6429C72446}" srcOrd="4" destOrd="0" presId="urn:microsoft.com/office/officeart/2008/layout/AlternatingHexagons"/>
    <dgm:cxn modelId="{ACE78622-D3CD-4E87-924F-5441BAA4FE4D}" type="presParOf" srcId="{22B17BEB-9C1E-4EB6-B5BD-2D6429C72446}" destId="{3426321E-7043-4E2D-AC70-B0FBEBB08C13}" srcOrd="0" destOrd="0" presId="urn:microsoft.com/office/officeart/2008/layout/AlternatingHexagons"/>
    <dgm:cxn modelId="{91353EEC-2D54-4000-8D19-01B291EA5654}" type="presParOf" srcId="{22B17BEB-9C1E-4EB6-B5BD-2D6429C72446}" destId="{6DFC40F8-32BB-4186-9E65-5DCBF3DE288A}" srcOrd="1" destOrd="0" presId="urn:microsoft.com/office/officeart/2008/layout/AlternatingHexagons"/>
    <dgm:cxn modelId="{1BCA9777-A1E1-4B22-9F14-8C91A18CE391}" type="presParOf" srcId="{22B17BEB-9C1E-4EB6-B5BD-2D6429C72446}" destId="{D9773A60-0044-49DB-8357-3CCC5A8B2238}" srcOrd="2" destOrd="0" presId="urn:microsoft.com/office/officeart/2008/layout/AlternatingHexagons"/>
    <dgm:cxn modelId="{2EAA339C-360D-467F-ACE5-673F293EFACA}" type="presParOf" srcId="{22B17BEB-9C1E-4EB6-B5BD-2D6429C72446}" destId="{9A5817BA-4B3A-4919-A29D-96927523F2A9}" srcOrd="3" destOrd="0" presId="urn:microsoft.com/office/officeart/2008/layout/AlternatingHexagons"/>
    <dgm:cxn modelId="{9F1561C9-6C2B-4290-9282-F5C173F7A0DD}" type="presParOf" srcId="{22B17BEB-9C1E-4EB6-B5BD-2D6429C72446}" destId="{B9D693C7-5A08-4C25-888F-407252D3104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F2AEE3-6242-4EC0-814B-BD71177DCA0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74537C1-2D04-4F5C-AD17-DCF37BF34513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SIAF</a:t>
          </a:r>
        </a:p>
      </dgm:t>
    </dgm:pt>
    <dgm:pt modelId="{4E116875-DC79-4C21-A936-D992905DEB9D}" type="parTrans" cxnId="{8BD60FA5-F8FD-4971-B75B-EBAC5DB1C4C5}">
      <dgm:prSet/>
      <dgm:spPr/>
      <dgm:t>
        <a:bodyPr/>
        <a:lstStyle/>
        <a:p>
          <a:endParaRPr lang="pt-BR"/>
        </a:p>
      </dgm:t>
    </dgm:pt>
    <dgm:pt modelId="{F74C1C04-86D4-4289-AB7D-F37981B0CFAC}" type="sibTrans" cxnId="{8BD60FA5-F8FD-4971-B75B-EBAC5DB1C4C5}">
      <dgm:prSet custT="1"/>
      <dgm:spPr>
        <a:solidFill>
          <a:schemeClr val="accent3"/>
        </a:solidFill>
      </dgm:spPr>
      <dgm:t>
        <a:bodyPr/>
        <a:lstStyle/>
        <a:p>
          <a:r>
            <a:rPr lang="pt-BR" sz="20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GeoPB</a:t>
          </a:r>
          <a:endParaRPr lang="pt-BR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5A7E32-5181-479E-9621-E215BCC2226E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SIGO</a:t>
          </a:r>
        </a:p>
      </dgm:t>
    </dgm:pt>
    <dgm:pt modelId="{E1C913E9-DDE7-4189-B8DC-65AF7E0838ED}" type="parTrans" cxnId="{09344B47-31F3-4CC2-AF87-A4559450BDE5}">
      <dgm:prSet/>
      <dgm:spPr/>
      <dgm:t>
        <a:bodyPr/>
        <a:lstStyle/>
        <a:p>
          <a:endParaRPr lang="pt-BR"/>
        </a:p>
      </dgm:t>
    </dgm:pt>
    <dgm:pt modelId="{C41AEDDF-42DA-4204-8B62-4C4F56E4C5FE}" type="sibTrans" cxnId="{09344B47-31F3-4CC2-AF87-A4559450BDE5}">
      <dgm:prSet custT="1"/>
      <dgm:spPr>
        <a:solidFill>
          <a:schemeClr val="accent3"/>
        </a:solidFill>
      </dgm:spPr>
      <dgm:t>
        <a:bodyPr/>
        <a:lstStyle/>
        <a:p>
          <a:r>
            <a: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REUNI</a:t>
          </a:r>
        </a:p>
      </dgm:t>
    </dgm:pt>
    <dgm:pt modelId="{E816174D-1319-4264-B463-6821777B1D08}">
      <dgm:prSet phldrT="[Texto]" custT="1"/>
      <dgm:spPr>
        <a:solidFill>
          <a:schemeClr val="accent5"/>
        </a:solidFill>
      </dgm:spPr>
      <dgm:t>
        <a:bodyPr/>
        <a:lstStyle/>
        <a:p>
          <a:r>
            <a: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Contratos</a:t>
          </a:r>
        </a:p>
      </dgm:t>
    </dgm:pt>
    <dgm:pt modelId="{895BD8AA-D69D-4767-972A-1A6CEA28D4AE}" type="parTrans" cxnId="{6B368EA7-190C-4C9B-AAB1-B4E2689A9A93}">
      <dgm:prSet/>
      <dgm:spPr/>
      <dgm:t>
        <a:bodyPr/>
        <a:lstStyle/>
        <a:p>
          <a:endParaRPr lang="pt-BR"/>
        </a:p>
      </dgm:t>
    </dgm:pt>
    <dgm:pt modelId="{C47DD752-B6EE-489F-8D3B-B1B4EA023E95}" type="sibTrans" cxnId="{6B368EA7-190C-4C9B-AAB1-B4E2689A9A93}">
      <dgm:prSet custT="1"/>
      <dgm:spPr>
        <a:solidFill>
          <a:schemeClr val="accent3"/>
        </a:solidFill>
      </dgm:spPr>
      <dgm:t>
        <a:bodyPr/>
        <a:lstStyle/>
        <a:p>
          <a:r>
            <a: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P+B</a:t>
          </a:r>
        </a:p>
      </dgm:t>
    </dgm:pt>
    <dgm:pt modelId="{9413B0BD-434F-47CC-AD4F-0C20DC7E49EC}" type="pres">
      <dgm:prSet presAssocID="{56F2AEE3-6242-4EC0-814B-BD71177DCA02}" presName="Name0" presStyleCnt="0">
        <dgm:presLayoutVars>
          <dgm:chMax/>
          <dgm:chPref/>
          <dgm:dir/>
          <dgm:animLvl val="lvl"/>
        </dgm:presLayoutVars>
      </dgm:prSet>
      <dgm:spPr/>
    </dgm:pt>
    <dgm:pt modelId="{0C9466CC-6769-49E0-8E1E-55762585FB34}" type="pres">
      <dgm:prSet presAssocID="{074537C1-2D04-4F5C-AD17-DCF37BF34513}" presName="composite" presStyleCnt="0"/>
      <dgm:spPr/>
    </dgm:pt>
    <dgm:pt modelId="{0EB4B977-3FF4-4B36-8DCA-D20D3A253E7B}" type="pres">
      <dgm:prSet presAssocID="{074537C1-2D04-4F5C-AD17-DCF37BF3451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E5D52577-E94E-4DF6-BF0A-7C329E3027E8}" type="pres">
      <dgm:prSet presAssocID="{074537C1-2D04-4F5C-AD17-DCF37BF3451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1489154-FD1A-4F65-9C6B-BBF934A619F3}" type="pres">
      <dgm:prSet presAssocID="{074537C1-2D04-4F5C-AD17-DCF37BF34513}" presName="BalanceSpacing" presStyleCnt="0"/>
      <dgm:spPr/>
    </dgm:pt>
    <dgm:pt modelId="{6EE627F6-CFF7-4D20-A948-AC2B41478D88}" type="pres">
      <dgm:prSet presAssocID="{074537C1-2D04-4F5C-AD17-DCF37BF34513}" presName="BalanceSpacing1" presStyleCnt="0"/>
      <dgm:spPr/>
    </dgm:pt>
    <dgm:pt modelId="{92D70C0B-7F53-4410-9C3B-5D496C1F6DA4}" type="pres">
      <dgm:prSet presAssocID="{F74C1C04-86D4-4289-AB7D-F37981B0CFAC}" presName="Accent1Text" presStyleLbl="node1" presStyleIdx="1" presStyleCnt="6"/>
      <dgm:spPr/>
    </dgm:pt>
    <dgm:pt modelId="{EB15FDB5-DBF4-40DB-9008-AFC19DAEE100}" type="pres">
      <dgm:prSet presAssocID="{F74C1C04-86D4-4289-AB7D-F37981B0CFAC}" presName="spaceBetweenRectangles" presStyleCnt="0"/>
      <dgm:spPr/>
    </dgm:pt>
    <dgm:pt modelId="{DBABE112-7EF3-4B5F-9528-98CD91337994}" type="pres">
      <dgm:prSet presAssocID="{035A7E32-5181-479E-9621-E215BCC2226E}" presName="composite" presStyleCnt="0"/>
      <dgm:spPr/>
    </dgm:pt>
    <dgm:pt modelId="{F5DCCCF0-B987-4979-BFBE-E631BDB925D8}" type="pres">
      <dgm:prSet presAssocID="{035A7E32-5181-479E-9621-E215BCC2226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ACDAAC26-B16C-4335-9391-9B4EC7E58537}" type="pres">
      <dgm:prSet presAssocID="{035A7E32-5181-479E-9621-E215BCC2226E}" presName="Childtext1" presStyleLbl="revTx" presStyleIdx="1" presStyleCnt="3" custScaleX="104704" custScaleY="171377">
        <dgm:presLayoutVars>
          <dgm:chMax val="0"/>
          <dgm:chPref val="0"/>
          <dgm:bulletEnabled val="1"/>
        </dgm:presLayoutVars>
      </dgm:prSet>
      <dgm:spPr/>
    </dgm:pt>
    <dgm:pt modelId="{9792544D-7CFA-4321-AFA2-3AA638A66B49}" type="pres">
      <dgm:prSet presAssocID="{035A7E32-5181-479E-9621-E215BCC2226E}" presName="BalanceSpacing" presStyleCnt="0"/>
      <dgm:spPr/>
    </dgm:pt>
    <dgm:pt modelId="{164E4605-53CF-417A-B2FC-2D5D03AD204A}" type="pres">
      <dgm:prSet presAssocID="{035A7E32-5181-479E-9621-E215BCC2226E}" presName="BalanceSpacing1" presStyleCnt="0"/>
      <dgm:spPr/>
    </dgm:pt>
    <dgm:pt modelId="{42F3A08C-5AE8-44FD-8DDD-2E55F89E0C36}" type="pres">
      <dgm:prSet presAssocID="{C41AEDDF-42DA-4204-8B62-4C4F56E4C5FE}" presName="Accent1Text" presStyleLbl="node1" presStyleIdx="3" presStyleCnt="6"/>
      <dgm:spPr/>
    </dgm:pt>
    <dgm:pt modelId="{E5E0E62C-A177-49B6-A4B8-3FBB01A3DE04}" type="pres">
      <dgm:prSet presAssocID="{C41AEDDF-42DA-4204-8B62-4C4F56E4C5FE}" presName="spaceBetweenRectangles" presStyleCnt="0"/>
      <dgm:spPr/>
    </dgm:pt>
    <dgm:pt modelId="{22B17BEB-9C1E-4EB6-B5BD-2D6429C72446}" type="pres">
      <dgm:prSet presAssocID="{E816174D-1319-4264-B463-6821777B1D08}" presName="composite" presStyleCnt="0"/>
      <dgm:spPr/>
    </dgm:pt>
    <dgm:pt modelId="{3426321E-7043-4E2D-AC70-B0FBEBB08C13}" type="pres">
      <dgm:prSet presAssocID="{E816174D-1319-4264-B463-6821777B1D0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DFC40F8-32BB-4186-9E65-5DCBF3DE288A}" type="pres">
      <dgm:prSet presAssocID="{E816174D-1319-4264-B463-6821777B1D0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9773A60-0044-49DB-8357-3CCC5A8B2238}" type="pres">
      <dgm:prSet presAssocID="{E816174D-1319-4264-B463-6821777B1D08}" presName="BalanceSpacing" presStyleCnt="0"/>
      <dgm:spPr/>
    </dgm:pt>
    <dgm:pt modelId="{9A5817BA-4B3A-4919-A29D-96927523F2A9}" type="pres">
      <dgm:prSet presAssocID="{E816174D-1319-4264-B463-6821777B1D08}" presName="BalanceSpacing1" presStyleCnt="0"/>
      <dgm:spPr/>
    </dgm:pt>
    <dgm:pt modelId="{B9D693C7-5A08-4C25-888F-407252D3104D}" type="pres">
      <dgm:prSet presAssocID="{C47DD752-B6EE-489F-8D3B-B1B4EA023E95}" presName="Accent1Text" presStyleLbl="node1" presStyleIdx="5" presStyleCnt="6"/>
      <dgm:spPr/>
    </dgm:pt>
  </dgm:ptLst>
  <dgm:cxnLst>
    <dgm:cxn modelId="{44B52A24-9C02-4437-80C0-4030DE6D8DCB}" type="presOf" srcId="{F74C1C04-86D4-4289-AB7D-F37981B0CFAC}" destId="{92D70C0B-7F53-4410-9C3B-5D496C1F6DA4}" srcOrd="0" destOrd="0" presId="urn:microsoft.com/office/officeart/2008/layout/AlternatingHexagons"/>
    <dgm:cxn modelId="{09344B47-31F3-4CC2-AF87-A4559450BDE5}" srcId="{56F2AEE3-6242-4EC0-814B-BD71177DCA02}" destId="{035A7E32-5181-479E-9621-E215BCC2226E}" srcOrd="1" destOrd="0" parTransId="{E1C913E9-DDE7-4189-B8DC-65AF7E0838ED}" sibTransId="{C41AEDDF-42DA-4204-8B62-4C4F56E4C5FE}"/>
    <dgm:cxn modelId="{CB04F969-9128-426F-B75A-4F606F87FB07}" type="presOf" srcId="{C41AEDDF-42DA-4204-8B62-4C4F56E4C5FE}" destId="{42F3A08C-5AE8-44FD-8DDD-2E55F89E0C36}" srcOrd="0" destOrd="0" presId="urn:microsoft.com/office/officeart/2008/layout/AlternatingHexagons"/>
    <dgm:cxn modelId="{CCD23970-4CCE-4AB1-B2F3-0CEF6053CA3B}" type="presOf" srcId="{56F2AEE3-6242-4EC0-814B-BD71177DCA02}" destId="{9413B0BD-434F-47CC-AD4F-0C20DC7E49EC}" srcOrd="0" destOrd="0" presId="urn:microsoft.com/office/officeart/2008/layout/AlternatingHexagons"/>
    <dgm:cxn modelId="{8BD60FA5-F8FD-4971-B75B-EBAC5DB1C4C5}" srcId="{56F2AEE3-6242-4EC0-814B-BD71177DCA02}" destId="{074537C1-2D04-4F5C-AD17-DCF37BF34513}" srcOrd="0" destOrd="0" parTransId="{4E116875-DC79-4C21-A936-D992905DEB9D}" sibTransId="{F74C1C04-86D4-4289-AB7D-F37981B0CFAC}"/>
    <dgm:cxn modelId="{6B368EA7-190C-4C9B-AAB1-B4E2689A9A93}" srcId="{56F2AEE3-6242-4EC0-814B-BD71177DCA02}" destId="{E816174D-1319-4264-B463-6821777B1D08}" srcOrd="2" destOrd="0" parTransId="{895BD8AA-D69D-4767-972A-1A6CEA28D4AE}" sibTransId="{C47DD752-B6EE-489F-8D3B-B1B4EA023E95}"/>
    <dgm:cxn modelId="{DE641DC6-56DE-4BA0-8588-314E60A2D9C6}" type="presOf" srcId="{C47DD752-B6EE-489F-8D3B-B1B4EA023E95}" destId="{B9D693C7-5A08-4C25-888F-407252D3104D}" srcOrd="0" destOrd="0" presId="urn:microsoft.com/office/officeart/2008/layout/AlternatingHexagons"/>
    <dgm:cxn modelId="{594661C8-F540-43A0-9307-708F7C7E8AAE}" type="presOf" srcId="{E816174D-1319-4264-B463-6821777B1D08}" destId="{3426321E-7043-4E2D-AC70-B0FBEBB08C13}" srcOrd="0" destOrd="0" presId="urn:microsoft.com/office/officeart/2008/layout/AlternatingHexagons"/>
    <dgm:cxn modelId="{510B46CB-05C3-478D-92BF-5EE20CD64DF5}" type="presOf" srcId="{035A7E32-5181-479E-9621-E215BCC2226E}" destId="{F5DCCCF0-B987-4979-BFBE-E631BDB925D8}" srcOrd="0" destOrd="0" presId="urn:microsoft.com/office/officeart/2008/layout/AlternatingHexagons"/>
    <dgm:cxn modelId="{5F4531CD-6F02-4A63-AEC7-3AF9CF65B230}" type="presOf" srcId="{074537C1-2D04-4F5C-AD17-DCF37BF34513}" destId="{0EB4B977-3FF4-4B36-8DCA-D20D3A253E7B}" srcOrd="0" destOrd="0" presId="urn:microsoft.com/office/officeart/2008/layout/AlternatingHexagons"/>
    <dgm:cxn modelId="{11679C91-7843-4408-9DBA-69A8D8A4FCBC}" type="presParOf" srcId="{9413B0BD-434F-47CC-AD4F-0C20DC7E49EC}" destId="{0C9466CC-6769-49E0-8E1E-55762585FB34}" srcOrd="0" destOrd="0" presId="urn:microsoft.com/office/officeart/2008/layout/AlternatingHexagons"/>
    <dgm:cxn modelId="{7A38F59D-8125-4050-8BF9-CADFE36A839F}" type="presParOf" srcId="{0C9466CC-6769-49E0-8E1E-55762585FB34}" destId="{0EB4B977-3FF4-4B36-8DCA-D20D3A253E7B}" srcOrd="0" destOrd="0" presId="urn:microsoft.com/office/officeart/2008/layout/AlternatingHexagons"/>
    <dgm:cxn modelId="{D928C48F-487D-49A0-8839-8268EA500E53}" type="presParOf" srcId="{0C9466CC-6769-49E0-8E1E-55762585FB34}" destId="{E5D52577-E94E-4DF6-BF0A-7C329E3027E8}" srcOrd="1" destOrd="0" presId="urn:microsoft.com/office/officeart/2008/layout/AlternatingHexagons"/>
    <dgm:cxn modelId="{CAD064C3-F308-4995-BF9B-A520E02EF919}" type="presParOf" srcId="{0C9466CC-6769-49E0-8E1E-55762585FB34}" destId="{A1489154-FD1A-4F65-9C6B-BBF934A619F3}" srcOrd="2" destOrd="0" presId="urn:microsoft.com/office/officeart/2008/layout/AlternatingHexagons"/>
    <dgm:cxn modelId="{8254510D-FC76-442D-87FE-0D293EA6DA2E}" type="presParOf" srcId="{0C9466CC-6769-49E0-8E1E-55762585FB34}" destId="{6EE627F6-CFF7-4D20-A948-AC2B41478D88}" srcOrd="3" destOrd="0" presId="urn:microsoft.com/office/officeart/2008/layout/AlternatingHexagons"/>
    <dgm:cxn modelId="{073E97A6-CF9E-4C37-A456-9685CECDBD6F}" type="presParOf" srcId="{0C9466CC-6769-49E0-8E1E-55762585FB34}" destId="{92D70C0B-7F53-4410-9C3B-5D496C1F6DA4}" srcOrd="4" destOrd="0" presId="urn:microsoft.com/office/officeart/2008/layout/AlternatingHexagons"/>
    <dgm:cxn modelId="{2B7A9FAB-1352-42A2-93E5-794931CFCEA2}" type="presParOf" srcId="{9413B0BD-434F-47CC-AD4F-0C20DC7E49EC}" destId="{EB15FDB5-DBF4-40DB-9008-AFC19DAEE100}" srcOrd="1" destOrd="0" presId="urn:microsoft.com/office/officeart/2008/layout/AlternatingHexagons"/>
    <dgm:cxn modelId="{52DB5E98-4808-4B23-AD39-60D122437E17}" type="presParOf" srcId="{9413B0BD-434F-47CC-AD4F-0C20DC7E49EC}" destId="{DBABE112-7EF3-4B5F-9528-98CD91337994}" srcOrd="2" destOrd="0" presId="urn:microsoft.com/office/officeart/2008/layout/AlternatingHexagons"/>
    <dgm:cxn modelId="{F3740796-8955-4CB7-A511-F914A182E626}" type="presParOf" srcId="{DBABE112-7EF3-4B5F-9528-98CD91337994}" destId="{F5DCCCF0-B987-4979-BFBE-E631BDB925D8}" srcOrd="0" destOrd="0" presId="urn:microsoft.com/office/officeart/2008/layout/AlternatingHexagons"/>
    <dgm:cxn modelId="{64EFAACE-F638-4944-9299-CF36B846BDA7}" type="presParOf" srcId="{DBABE112-7EF3-4B5F-9528-98CD91337994}" destId="{ACDAAC26-B16C-4335-9391-9B4EC7E58537}" srcOrd="1" destOrd="0" presId="urn:microsoft.com/office/officeart/2008/layout/AlternatingHexagons"/>
    <dgm:cxn modelId="{034E6F30-2130-453F-8E5A-440E3ED1B65F}" type="presParOf" srcId="{DBABE112-7EF3-4B5F-9528-98CD91337994}" destId="{9792544D-7CFA-4321-AFA2-3AA638A66B49}" srcOrd="2" destOrd="0" presId="urn:microsoft.com/office/officeart/2008/layout/AlternatingHexagons"/>
    <dgm:cxn modelId="{36943E28-B7E2-45CD-A0FD-3A80FFF31439}" type="presParOf" srcId="{DBABE112-7EF3-4B5F-9528-98CD91337994}" destId="{164E4605-53CF-417A-B2FC-2D5D03AD204A}" srcOrd="3" destOrd="0" presId="urn:microsoft.com/office/officeart/2008/layout/AlternatingHexagons"/>
    <dgm:cxn modelId="{17F58080-4062-41AB-BBFB-47144A7D826E}" type="presParOf" srcId="{DBABE112-7EF3-4B5F-9528-98CD91337994}" destId="{42F3A08C-5AE8-44FD-8DDD-2E55F89E0C36}" srcOrd="4" destOrd="0" presId="urn:microsoft.com/office/officeart/2008/layout/AlternatingHexagons"/>
    <dgm:cxn modelId="{301FFCE5-19CB-4194-A28D-1C7D19BE2258}" type="presParOf" srcId="{9413B0BD-434F-47CC-AD4F-0C20DC7E49EC}" destId="{E5E0E62C-A177-49B6-A4B8-3FBB01A3DE04}" srcOrd="3" destOrd="0" presId="urn:microsoft.com/office/officeart/2008/layout/AlternatingHexagons"/>
    <dgm:cxn modelId="{E90ED1A6-3CF6-40BC-B898-F89A54F8CF6F}" type="presParOf" srcId="{9413B0BD-434F-47CC-AD4F-0C20DC7E49EC}" destId="{22B17BEB-9C1E-4EB6-B5BD-2D6429C72446}" srcOrd="4" destOrd="0" presId="urn:microsoft.com/office/officeart/2008/layout/AlternatingHexagons"/>
    <dgm:cxn modelId="{ACE78622-D3CD-4E87-924F-5441BAA4FE4D}" type="presParOf" srcId="{22B17BEB-9C1E-4EB6-B5BD-2D6429C72446}" destId="{3426321E-7043-4E2D-AC70-B0FBEBB08C13}" srcOrd="0" destOrd="0" presId="urn:microsoft.com/office/officeart/2008/layout/AlternatingHexagons"/>
    <dgm:cxn modelId="{91353EEC-2D54-4000-8D19-01B291EA5654}" type="presParOf" srcId="{22B17BEB-9C1E-4EB6-B5BD-2D6429C72446}" destId="{6DFC40F8-32BB-4186-9E65-5DCBF3DE288A}" srcOrd="1" destOrd="0" presId="urn:microsoft.com/office/officeart/2008/layout/AlternatingHexagons"/>
    <dgm:cxn modelId="{1BCA9777-A1E1-4B22-9F14-8C91A18CE391}" type="presParOf" srcId="{22B17BEB-9C1E-4EB6-B5BD-2D6429C72446}" destId="{D9773A60-0044-49DB-8357-3CCC5A8B2238}" srcOrd="2" destOrd="0" presId="urn:microsoft.com/office/officeart/2008/layout/AlternatingHexagons"/>
    <dgm:cxn modelId="{2EAA339C-360D-467F-ACE5-673F293EFACA}" type="presParOf" srcId="{22B17BEB-9C1E-4EB6-B5BD-2D6429C72446}" destId="{9A5817BA-4B3A-4919-A29D-96927523F2A9}" srcOrd="3" destOrd="0" presId="urn:microsoft.com/office/officeart/2008/layout/AlternatingHexagons"/>
    <dgm:cxn modelId="{9F1561C9-6C2B-4290-9282-F5C173F7A0DD}" type="presParOf" srcId="{22B17BEB-9C1E-4EB6-B5BD-2D6429C72446}" destId="{B9D693C7-5A08-4C25-888F-407252D3104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E011D-1BA1-4B71-8FC9-AF4165D23FE1}">
      <dsp:nvSpPr>
        <dsp:cNvPr id="0" name=""/>
        <dsp:cNvSpPr/>
      </dsp:nvSpPr>
      <dsp:spPr>
        <a:xfrm>
          <a:off x="0" y="1219199"/>
          <a:ext cx="8964488" cy="162560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EF4B2-E9B5-4D84-87AA-F3698ED23903}">
      <dsp:nvSpPr>
        <dsp:cNvPr id="0" name=""/>
        <dsp:cNvSpPr/>
      </dsp:nvSpPr>
      <dsp:spPr>
        <a:xfrm>
          <a:off x="3939" y="0"/>
          <a:ext cx="260005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2005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(Relação de obras)</a:t>
          </a:r>
        </a:p>
      </dsp:txBody>
      <dsp:txXfrm>
        <a:off x="3939" y="0"/>
        <a:ext cx="2600051" cy="1625600"/>
      </dsp:txXfrm>
    </dsp:sp>
    <dsp:sp modelId="{4285F8D2-865B-438B-94D0-E0A5D02846B0}">
      <dsp:nvSpPr>
        <dsp:cNvPr id="0" name=""/>
        <dsp:cNvSpPr/>
      </dsp:nvSpPr>
      <dsp:spPr>
        <a:xfrm>
          <a:off x="1100765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AEB3EE-3335-478E-A2C5-B096FC6FE699}">
      <dsp:nvSpPr>
        <dsp:cNvPr id="0" name=""/>
        <dsp:cNvSpPr/>
      </dsp:nvSpPr>
      <dsp:spPr>
        <a:xfrm>
          <a:off x="2733993" y="2438399"/>
          <a:ext cx="260005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2013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(No projeto SIGE)</a:t>
          </a:r>
        </a:p>
      </dsp:txBody>
      <dsp:txXfrm>
        <a:off x="2733993" y="2438399"/>
        <a:ext cx="2600051" cy="1625600"/>
      </dsp:txXfrm>
    </dsp:sp>
    <dsp:sp modelId="{DE80BA23-C265-41F6-ADD0-9051DB530E30}">
      <dsp:nvSpPr>
        <dsp:cNvPr id="0" name=""/>
        <dsp:cNvSpPr/>
      </dsp:nvSpPr>
      <dsp:spPr>
        <a:xfrm>
          <a:off x="3830819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52BFB-95D9-4519-AE2E-C866AA5B5B31}">
      <dsp:nvSpPr>
        <dsp:cNvPr id="0" name=""/>
        <dsp:cNvSpPr/>
      </dsp:nvSpPr>
      <dsp:spPr>
        <a:xfrm>
          <a:off x="5464048" y="0"/>
          <a:ext cx="2600051" cy="162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b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2018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(independente de plataforma)</a:t>
          </a:r>
        </a:p>
      </dsp:txBody>
      <dsp:txXfrm>
        <a:off x="5464048" y="0"/>
        <a:ext cx="2600051" cy="1625600"/>
      </dsp:txXfrm>
    </dsp:sp>
    <dsp:sp modelId="{35FDB1E5-BF75-4E1C-AEFD-E8D6F387E61B}">
      <dsp:nvSpPr>
        <dsp:cNvPr id="0" name=""/>
        <dsp:cNvSpPr/>
      </dsp:nvSpPr>
      <dsp:spPr>
        <a:xfrm>
          <a:off x="6560873" y="1828800"/>
          <a:ext cx="406400" cy="406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D2170-D794-43E8-A11C-C3A6C71D4B29}">
      <dsp:nvSpPr>
        <dsp:cNvPr id="0" name=""/>
        <dsp:cNvSpPr/>
      </dsp:nvSpPr>
      <dsp:spPr>
        <a:xfrm>
          <a:off x="3569568" y="1531454"/>
          <a:ext cx="1850624" cy="642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182"/>
              </a:lnTo>
              <a:lnTo>
                <a:pt x="1850624" y="321182"/>
              </a:lnTo>
              <a:lnTo>
                <a:pt x="1850624" y="642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AED9F-AADD-403F-8C76-0A29C4E15A73}">
      <dsp:nvSpPr>
        <dsp:cNvPr id="0" name=""/>
        <dsp:cNvSpPr/>
      </dsp:nvSpPr>
      <dsp:spPr>
        <a:xfrm>
          <a:off x="1718943" y="1531454"/>
          <a:ext cx="1850624" cy="642365"/>
        </a:xfrm>
        <a:custGeom>
          <a:avLst/>
          <a:gdLst/>
          <a:ahLst/>
          <a:cxnLst/>
          <a:rect l="0" t="0" r="0" b="0"/>
          <a:pathLst>
            <a:path>
              <a:moveTo>
                <a:pt x="1850624" y="0"/>
              </a:moveTo>
              <a:lnTo>
                <a:pt x="1850624" y="321182"/>
              </a:lnTo>
              <a:lnTo>
                <a:pt x="0" y="321182"/>
              </a:lnTo>
              <a:lnTo>
                <a:pt x="0" y="642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C0491-A427-4291-832C-76730506369C}">
      <dsp:nvSpPr>
        <dsp:cNvPr id="0" name=""/>
        <dsp:cNvSpPr/>
      </dsp:nvSpPr>
      <dsp:spPr>
        <a:xfrm>
          <a:off x="2040126" y="2013"/>
          <a:ext cx="3058882" cy="152944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Obras</a:t>
          </a:r>
        </a:p>
      </dsp:txBody>
      <dsp:txXfrm>
        <a:off x="2040126" y="2013"/>
        <a:ext cx="3058882" cy="1529441"/>
      </dsp:txXfrm>
    </dsp:sp>
    <dsp:sp modelId="{2C2EF6BE-2176-4043-88CD-F62F971C4683}">
      <dsp:nvSpPr>
        <dsp:cNvPr id="0" name=""/>
        <dsp:cNvSpPr/>
      </dsp:nvSpPr>
      <dsp:spPr>
        <a:xfrm>
          <a:off x="189502" y="2173820"/>
          <a:ext cx="3058882" cy="152944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Contratos</a:t>
          </a:r>
        </a:p>
      </dsp:txBody>
      <dsp:txXfrm>
        <a:off x="189502" y="2173820"/>
        <a:ext cx="3058882" cy="1529441"/>
      </dsp:txXfrm>
    </dsp:sp>
    <dsp:sp modelId="{3944666F-06A6-4CEA-843D-18B58B58D3A5}">
      <dsp:nvSpPr>
        <dsp:cNvPr id="0" name=""/>
        <dsp:cNvSpPr/>
      </dsp:nvSpPr>
      <dsp:spPr>
        <a:xfrm>
          <a:off x="3890750" y="2173820"/>
          <a:ext cx="3058882" cy="1529441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Medições</a:t>
          </a:r>
        </a:p>
      </dsp:txBody>
      <dsp:txXfrm>
        <a:off x="3890750" y="2173820"/>
        <a:ext cx="3058882" cy="1529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4B977-3FF4-4B36-8DCA-D20D3A253E7B}">
      <dsp:nvSpPr>
        <dsp:cNvPr id="0" name=""/>
        <dsp:cNvSpPr/>
      </dsp:nvSpPr>
      <dsp:spPr>
        <a:xfrm rot="5400000">
          <a:off x="3654679" y="110117"/>
          <a:ext cx="1658689" cy="1443059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SIAF</a:t>
          </a:r>
        </a:p>
      </dsp:txBody>
      <dsp:txXfrm rot="-5400000">
        <a:off x="3987371" y="260781"/>
        <a:ext cx="993305" cy="1141731"/>
      </dsp:txXfrm>
    </dsp:sp>
    <dsp:sp modelId="{E5D52577-E94E-4DF6-BF0A-7C329E3027E8}">
      <dsp:nvSpPr>
        <dsp:cNvPr id="0" name=""/>
        <dsp:cNvSpPr/>
      </dsp:nvSpPr>
      <dsp:spPr>
        <a:xfrm>
          <a:off x="5249343" y="334040"/>
          <a:ext cx="1851097" cy="995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70C0B-7F53-4410-9C3B-5D496C1F6DA4}">
      <dsp:nvSpPr>
        <dsp:cNvPr id="0" name=""/>
        <dsp:cNvSpPr/>
      </dsp:nvSpPr>
      <dsp:spPr>
        <a:xfrm rot="5400000">
          <a:off x="2096174" y="110117"/>
          <a:ext cx="1658689" cy="1443059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 </a:t>
          </a:r>
        </a:p>
      </dsp:txBody>
      <dsp:txXfrm rot="-5400000">
        <a:off x="2428866" y="260781"/>
        <a:ext cx="993305" cy="1141731"/>
      </dsp:txXfrm>
    </dsp:sp>
    <dsp:sp modelId="{F5DCCCF0-B987-4979-BFBE-E631BDB925D8}">
      <dsp:nvSpPr>
        <dsp:cNvPr id="0" name=""/>
        <dsp:cNvSpPr/>
      </dsp:nvSpPr>
      <dsp:spPr>
        <a:xfrm rot="5400000">
          <a:off x="2893508" y="1541451"/>
          <a:ext cx="1658689" cy="1443059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SIGO</a:t>
          </a:r>
        </a:p>
      </dsp:txBody>
      <dsp:txXfrm rot="-5400000">
        <a:off x="3226200" y="1692115"/>
        <a:ext cx="993305" cy="1141731"/>
      </dsp:txXfrm>
    </dsp:sp>
    <dsp:sp modelId="{ACDAAC26-B16C-4335-9391-9B4EC7E58537}">
      <dsp:nvSpPr>
        <dsp:cNvPr id="0" name=""/>
        <dsp:cNvSpPr/>
      </dsp:nvSpPr>
      <dsp:spPr>
        <a:xfrm>
          <a:off x="1108092" y="1410197"/>
          <a:ext cx="1875651" cy="1705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3A08C-5AE8-44FD-8DDD-2E55F89E0C36}">
      <dsp:nvSpPr>
        <dsp:cNvPr id="0" name=""/>
        <dsp:cNvSpPr/>
      </dsp:nvSpPr>
      <dsp:spPr>
        <a:xfrm rot="5400000">
          <a:off x="4452012" y="1541451"/>
          <a:ext cx="1658689" cy="1443059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 </a:t>
          </a:r>
        </a:p>
      </dsp:txBody>
      <dsp:txXfrm rot="-5400000">
        <a:off x="4784704" y="1692115"/>
        <a:ext cx="993305" cy="1141731"/>
      </dsp:txXfrm>
    </dsp:sp>
    <dsp:sp modelId="{3426321E-7043-4E2D-AC70-B0FBEBB08C13}">
      <dsp:nvSpPr>
        <dsp:cNvPr id="0" name=""/>
        <dsp:cNvSpPr/>
      </dsp:nvSpPr>
      <dsp:spPr>
        <a:xfrm rot="5400000">
          <a:off x="3654679" y="2972786"/>
          <a:ext cx="1658689" cy="1443059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Sist</a:t>
          </a:r>
          <a:r>
            <a:rPr lang="pt-BR" sz="1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Contratos</a:t>
          </a:r>
        </a:p>
      </dsp:txBody>
      <dsp:txXfrm rot="-5400000">
        <a:off x="3987371" y="3123450"/>
        <a:ext cx="993305" cy="1141731"/>
      </dsp:txXfrm>
    </dsp:sp>
    <dsp:sp modelId="{6DFC40F8-32BB-4186-9E65-5DCBF3DE288A}">
      <dsp:nvSpPr>
        <dsp:cNvPr id="0" name=""/>
        <dsp:cNvSpPr/>
      </dsp:nvSpPr>
      <dsp:spPr>
        <a:xfrm>
          <a:off x="5249343" y="3196709"/>
          <a:ext cx="1851097" cy="995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693C7-5A08-4C25-888F-407252D3104D}">
      <dsp:nvSpPr>
        <dsp:cNvPr id="0" name=""/>
        <dsp:cNvSpPr/>
      </dsp:nvSpPr>
      <dsp:spPr>
        <a:xfrm rot="5400000">
          <a:off x="2096174" y="2972786"/>
          <a:ext cx="1658689" cy="1443059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 </a:t>
          </a:r>
        </a:p>
      </dsp:txBody>
      <dsp:txXfrm rot="-5400000">
        <a:off x="2428866" y="3123450"/>
        <a:ext cx="993305" cy="11417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4B977-3FF4-4B36-8DCA-D20D3A253E7B}">
      <dsp:nvSpPr>
        <dsp:cNvPr id="0" name=""/>
        <dsp:cNvSpPr/>
      </dsp:nvSpPr>
      <dsp:spPr>
        <a:xfrm rot="5400000">
          <a:off x="3654679" y="110117"/>
          <a:ext cx="1658689" cy="1443059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SIAF</a:t>
          </a:r>
        </a:p>
      </dsp:txBody>
      <dsp:txXfrm rot="-5400000">
        <a:off x="3987371" y="260781"/>
        <a:ext cx="993305" cy="1141731"/>
      </dsp:txXfrm>
    </dsp:sp>
    <dsp:sp modelId="{E5D52577-E94E-4DF6-BF0A-7C329E3027E8}">
      <dsp:nvSpPr>
        <dsp:cNvPr id="0" name=""/>
        <dsp:cNvSpPr/>
      </dsp:nvSpPr>
      <dsp:spPr>
        <a:xfrm>
          <a:off x="5249343" y="334040"/>
          <a:ext cx="1851097" cy="995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D70C0B-7F53-4410-9C3B-5D496C1F6DA4}">
      <dsp:nvSpPr>
        <dsp:cNvPr id="0" name=""/>
        <dsp:cNvSpPr/>
      </dsp:nvSpPr>
      <dsp:spPr>
        <a:xfrm rot="5400000">
          <a:off x="2096174" y="110117"/>
          <a:ext cx="1658689" cy="1443059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GeoPB</a:t>
          </a:r>
          <a:endParaRPr lang="pt-BR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28866" y="260781"/>
        <a:ext cx="993305" cy="1141731"/>
      </dsp:txXfrm>
    </dsp:sp>
    <dsp:sp modelId="{F5DCCCF0-B987-4979-BFBE-E631BDB925D8}">
      <dsp:nvSpPr>
        <dsp:cNvPr id="0" name=""/>
        <dsp:cNvSpPr/>
      </dsp:nvSpPr>
      <dsp:spPr>
        <a:xfrm rot="5400000">
          <a:off x="2893508" y="1541451"/>
          <a:ext cx="1658689" cy="1443059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SIGO</a:t>
          </a:r>
        </a:p>
      </dsp:txBody>
      <dsp:txXfrm rot="-5400000">
        <a:off x="3226200" y="1692115"/>
        <a:ext cx="993305" cy="1141731"/>
      </dsp:txXfrm>
    </dsp:sp>
    <dsp:sp modelId="{ACDAAC26-B16C-4335-9391-9B4EC7E58537}">
      <dsp:nvSpPr>
        <dsp:cNvPr id="0" name=""/>
        <dsp:cNvSpPr/>
      </dsp:nvSpPr>
      <dsp:spPr>
        <a:xfrm>
          <a:off x="1108092" y="1410197"/>
          <a:ext cx="1875651" cy="1705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3A08C-5AE8-44FD-8DDD-2E55F89E0C36}">
      <dsp:nvSpPr>
        <dsp:cNvPr id="0" name=""/>
        <dsp:cNvSpPr/>
      </dsp:nvSpPr>
      <dsp:spPr>
        <a:xfrm rot="5400000">
          <a:off x="4452012" y="1541451"/>
          <a:ext cx="1658689" cy="1443059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REUNI</a:t>
          </a:r>
        </a:p>
      </dsp:txBody>
      <dsp:txXfrm rot="-5400000">
        <a:off x="4784704" y="1692115"/>
        <a:ext cx="993305" cy="1141731"/>
      </dsp:txXfrm>
    </dsp:sp>
    <dsp:sp modelId="{3426321E-7043-4E2D-AC70-B0FBEBB08C13}">
      <dsp:nvSpPr>
        <dsp:cNvPr id="0" name=""/>
        <dsp:cNvSpPr/>
      </dsp:nvSpPr>
      <dsp:spPr>
        <a:xfrm rot="5400000">
          <a:off x="3654679" y="2972786"/>
          <a:ext cx="1658689" cy="1443059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t-BR" sz="16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Contratos</a:t>
          </a:r>
        </a:p>
      </dsp:txBody>
      <dsp:txXfrm rot="-5400000">
        <a:off x="3987371" y="3123450"/>
        <a:ext cx="993305" cy="1141731"/>
      </dsp:txXfrm>
    </dsp:sp>
    <dsp:sp modelId="{6DFC40F8-32BB-4186-9E65-5DCBF3DE288A}">
      <dsp:nvSpPr>
        <dsp:cNvPr id="0" name=""/>
        <dsp:cNvSpPr/>
      </dsp:nvSpPr>
      <dsp:spPr>
        <a:xfrm>
          <a:off x="5249343" y="3196709"/>
          <a:ext cx="1851097" cy="995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693C7-5A08-4C25-888F-407252D3104D}">
      <dsp:nvSpPr>
        <dsp:cNvPr id="0" name=""/>
        <dsp:cNvSpPr/>
      </dsp:nvSpPr>
      <dsp:spPr>
        <a:xfrm rot="5400000">
          <a:off x="2096174" y="2972786"/>
          <a:ext cx="1658689" cy="1443059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P+B</a:t>
          </a:r>
        </a:p>
      </dsp:txBody>
      <dsp:txXfrm rot="-5400000">
        <a:off x="2428866" y="3123450"/>
        <a:ext cx="993305" cy="1141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53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53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43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96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39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50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30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92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54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71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27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9B5B4-3056-4DC0-A8BB-4E33EBEE7625}" type="datetimeFigureOut">
              <a:rPr lang="pt-BR" smtClean="0"/>
              <a:t>05/07/2022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08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fernandoaraujo@seplag.pb.gov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296744" cy="76964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SIGO – Sistema Integrado de Gestão de Obras</a:t>
            </a:r>
          </a:p>
        </p:txBody>
      </p:sp>
    </p:spTree>
    <p:extLst>
      <p:ext uri="{BB962C8B-B14F-4D97-AF65-F5344CB8AC3E}">
        <p14:creationId xmlns:p14="http://schemas.microsoft.com/office/powerpoint/2010/main" val="30870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Limitações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Inconsistência no resultado de operações; realizadas diretamente no SIAF;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Usabilidade baixa;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Não apresenta o mapa das obras;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Não tem integração com outros sistemas de dados de investimentos.</a:t>
            </a:r>
          </a:p>
        </p:txBody>
      </p:sp>
    </p:spTree>
    <p:extLst>
      <p:ext uri="{BB962C8B-B14F-4D97-AF65-F5344CB8AC3E}">
        <p14:creationId xmlns:p14="http://schemas.microsoft.com/office/powerpoint/2010/main" val="262756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Versão em especificação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Melhoria na Usabilidade;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Mapa de Obras;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Integração com outros;</a:t>
            </a:r>
          </a:p>
          <a:p>
            <a:pPr marL="0" indent="0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   sistemas de investimento;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Consulta aberta ao público;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Análise de valor Agregado.</a:t>
            </a:r>
          </a:p>
        </p:txBody>
      </p:sp>
    </p:spTree>
    <p:extLst>
      <p:ext uri="{BB962C8B-B14F-4D97-AF65-F5344CB8AC3E}">
        <p14:creationId xmlns:p14="http://schemas.microsoft.com/office/powerpoint/2010/main" val="196246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Novas entidades primitivas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44213FE3-9F65-5FD7-DA66-10719D209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91" y="1478424"/>
            <a:ext cx="6857218" cy="4547419"/>
          </a:xfrm>
        </p:spPr>
      </p:pic>
    </p:spTree>
    <p:extLst>
      <p:ext uri="{BB962C8B-B14F-4D97-AF65-F5344CB8AC3E}">
        <p14:creationId xmlns:p14="http://schemas.microsoft.com/office/powerpoint/2010/main" val="3460692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Usabilidade</a:t>
            </a:r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7DD0C9F4-D624-4524-9CBE-A299B70685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63" y="1268760"/>
            <a:ext cx="4992274" cy="4666963"/>
          </a:xfrm>
        </p:spPr>
      </p:pic>
    </p:spTree>
    <p:extLst>
      <p:ext uri="{BB962C8B-B14F-4D97-AF65-F5344CB8AC3E}">
        <p14:creationId xmlns:p14="http://schemas.microsoft.com/office/powerpoint/2010/main" val="183573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Mapa de Obras</a:t>
            </a:r>
          </a:p>
        </p:txBody>
      </p:sp>
      <p:pic>
        <p:nvPicPr>
          <p:cNvPr id="12" name="Espaço Reservado para Conteúdo 11">
            <a:extLst>
              <a:ext uri="{FF2B5EF4-FFF2-40B4-BE49-F238E27FC236}">
                <a16:creationId xmlns:a16="http://schemas.microsoft.com/office/drawing/2014/main" id="{8CB7FD49-CB7D-5B3D-970F-6F0E474F9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296872" cy="4751196"/>
          </a:xfrm>
        </p:spPr>
      </p:pic>
    </p:spTree>
    <p:extLst>
      <p:ext uri="{BB962C8B-B14F-4D97-AF65-F5344CB8AC3E}">
        <p14:creationId xmlns:p14="http://schemas.microsoft.com/office/powerpoint/2010/main" val="374528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Integração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ECA1F45-6254-D33D-C4BD-82C7F63C7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2766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4464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Consulta aberta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3707904" y="1417638"/>
            <a:ext cx="54360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Obra: Construção da escola ABC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Município: João Pessoa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Órgão executor: Secretaria X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Empresa contratada: XYZ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Recursos próprios: R$ ZZZ.ZZZ,00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Recursos de convênio: R$ KKK.KKK,00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Valor contratado:  R$ XXX.XXX,00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Valor atual:           R$ YYY.YYY,00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Percentual físico executado: 75,2%</a:t>
            </a:r>
          </a:p>
          <a:p>
            <a:pPr marL="0" indent="0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Data de conclusão: 31/12/2022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60135B9-CB39-46BF-B8C6-9BD0941CF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5" y="1468910"/>
            <a:ext cx="2791962" cy="420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58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Valor Agregado (custos)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BEA7C25-AC7E-46FF-B97E-F1B5B7138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5" y="1772816"/>
            <a:ext cx="8545709" cy="383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56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Análise de Valor Agregado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529D4FE-B23D-4140-AC67-A81510FB6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1196752"/>
            <a:ext cx="7560840" cy="497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06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411444"/>
            <a:ext cx="8229600" cy="452596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Obras: uma das vitrines do Governo do Estado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SIGO: adaptação para ser esta vitrine </a:t>
            </a:r>
          </a:p>
          <a:p>
            <a:pPr lvl="1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Eficiência;</a:t>
            </a:r>
          </a:p>
          <a:p>
            <a:pPr lvl="1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Transparência.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Integração: </a:t>
            </a:r>
          </a:p>
          <a:p>
            <a:pPr lvl="1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sistemas de investimento;</a:t>
            </a:r>
          </a:p>
          <a:p>
            <a:pPr lvl="1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Sistemas de obras.</a:t>
            </a:r>
          </a:p>
          <a:p>
            <a:pPr marL="457200" lvl="1" indent="0">
              <a:buNone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Inovação e novas tecnologias</a:t>
            </a:r>
          </a:p>
          <a:p>
            <a:pPr lvl="1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323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Sumário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Base Legal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Versão atual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Versão em especificação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259068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Fim da apresentação</a:t>
            </a:r>
          </a:p>
          <a:p>
            <a:pPr marL="0" indent="0" algn="ctr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  <a:p>
            <a:pPr marL="0" indent="0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Fernando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Araujo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SEPLAG-PB</a:t>
            </a:r>
          </a:p>
          <a:p>
            <a:pPr marL="0" indent="0" algn="ctr">
              <a:buNone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fernandoaraujo@seplag.pb.gov.br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88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3989040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SIGO - Sistema Integrado de Gestão de Obras;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Responsabilidade da SEPLAG-PB;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Disponibilizado em servidor da CODATA;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Cadastro/consulta de obras e medições de obras;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Cadastrados hoje:</a:t>
            </a:r>
          </a:p>
          <a:p>
            <a:pPr lvl="1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2.491 obras;</a:t>
            </a:r>
          </a:p>
          <a:p>
            <a:pPr lvl="1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2.455 contratos;</a:t>
            </a:r>
          </a:p>
          <a:p>
            <a:pPr lvl="1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24.245 medições.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C5487A4-E2C1-4025-9F8E-C3468C149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6394"/>
            <a:ext cx="24003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54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Histórico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4959F52-2D70-4401-BA41-23502032F0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206675"/>
              </p:ext>
            </p:extLst>
          </p:nvPr>
        </p:nvGraphicFramePr>
        <p:xfrm>
          <a:off x="184791" y="1844824"/>
          <a:ext cx="89644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32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Base Legal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86362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Decreto nº 42.226, de 20/01/2022 – art. 9º</a:t>
            </a:r>
          </a:p>
          <a:p>
            <a:pPr marL="1066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§4° Todas as obras e serviços de engenharia, executados por órgãos/unidades orçamentárias do Poder Executivo devem ser cadastrados e, ao menos, mensalmente atualizados, no Sistema Integrado de Gestão de Obras – SIGO gerido pela Secretaria de Estado de Planejamento, Orçamento e Gestão.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668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§5° A ausência do cadastro ou a falta de atualização dos dados relativos às obras e aos serviços de engenharia de que trata o parágrafo anterior impedem o processamento regular das despesas correspondentes e motivam o bloqueio do contrato da obra ou do serviço de engenharia no SIAF</a:t>
            </a:r>
            <a:r>
              <a:rPr lang="pt-BR" sz="20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E48967-D61F-4562-B753-F9189389F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74638"/>
            <a:ext cx="1895128" cy="14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57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Versão atual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079A4E69-57A9-4291-861B-A4006B2C8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153713" cy="4525963"/>
          </a:xfrm>
        </p:spPr>
      </p:pic>
    </p:spTree>
    <p:extLst>
      <p:ext uri="{BB962C8B-B14F-4D97-AF65-F5344CB8AC3E}">
        <p14:creationId xmlns:p14="http://schemas.microsoft.com/office/powerpoint/2010/main" val="112630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Características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Georreferenciamento;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Cadastro de contratos com/sem registro CGE;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Liquidação diretamente para o SIAF;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Acompanhamento das medições físicas e de  seus pagamentos.</a:t>
            </a:r>
          </a:p>
        </p:txBody>
      </p:sp>
    </p:spTree>
    <p:extLst>
      <p:ext uri="{BB962C8B-B14F-4D97-AF65-F5344CB8AC3E}">
        <p14:creationId xmlns:p14="http://schemas.microsoft.com/office/powerpoint/2010/main" val="195658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Entidades principais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C02E3DD8-1553-AA27-2869-26BE223FDF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02432" y="1711250"/>
          <a:ext cx="7139136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6940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Integração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ECA1F45-6254-D33D-C4BD-82C7F63C7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4940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60883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451</Words>
  <Application>Microsoft Office PowerPoint</Application>
  <PresentationFormat>Apresentação na tela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do Office</vt:lpstr>
      <vt:lpstr>Apresentação do PowerPoint</vt:lpstr>
      <vt:lpstr>Sumário</vt:lpstr>
      <vt:lpstr>Introdução</vt:lpstr>
      <vt:lpstr>Histórico</vt:lpstr>
      <vt:lpstr>Base Legal</vt:lpstr>
      <vt:lpstr>Versão atual</vt:lpstr>
      <vt:lpstr>Características</vt:lpstr>
      <vt:lpstr>Entidades principais</vt:lpstr>
      <vt:lpstr>Integração</vt:lpstr>
      <vt:lpstr>Limitações</vt:lpstr>
      <vt:lpstr>Versão em especificação</vt:lpstr>
      <vt:lpstr>Novas entidades primitivas</vt:lpstr>
      <vt:lpstr>Usabilidade</vt:lpstr>
      <vt:lpstr>Mapa de Obras</vt:lpstr>
      <vt:lpstr>Integração</vt:lpstr>
      <vt:lpstr>Consulta aberta</vt:lpstr>
      <vt:lpstr>Valor Agregado (custos)</vt:lpstr>
      <vt:lpstr>Análise de Valor Agregado</vt:lpstr>
      <vt:lpstr>Conclusão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Indira Leitzke</dc:creator>
  <cp:lastModifiedBy>Gianka Cunha</cp:lastModifiedBy>
  <cp:revision>41</cp:revision>
  <dcterms:created xsi:type="dcterms:W3CDTF">2022-06-21T14:12:40Z</dcterms:created>
  <dcterms:modified xsi:type="dcterms:W3CDTF">2022-07-05T22:19:05Z</dcterms:modified>
</cp:coreProperties>
</file>